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 id="2147483696" r:id="rId6"/>
    <p:sldMasterId id="2147483888" r:id="rId7"/>
  </p:sldMasterIdLst>
  <p:notesMasterIdLst>
    <p:notesMasterId r:id="rId33"/>
  </p:notesMasterIdLst>
  <p:sldIdLst>
    <p:sldId id="982" r:id="rId8"/>
    <p:sldId id="983" r:id="rId9"/>
    <p:sldId id="984" r:id="rId10"/>
    <p:sldId id="1002" r:id="rId11"/>
    <p:sldId id="998" r:id="rId12"/>
    <p:sldId id="989" r:id="rId13"/>
    <p:sldId id="1003" r:id="rId14"/>
    <p:sldId id="985" r:id="rId15"/>
    <p:sldId id="1004" r:id="rId16"/>
    <p:sldId id="1005" r:id="rId17"/>
    <p:sldId id="1007" r:id="rId18"/>
    <p:sldId id="1006" r:id="rId19"/>
    <p:sldId id="1008" r:id="rId20"/>
    <p:sldId id="642" r:id="rId21"/>
    <p:sldId id="999" r:id="rId22"/>
    <p:sldId id="264" r:id="rId23"/>
    <p:sldId id="265" r:id="rId24"/>
    <p:sldId id="986" r:id="rId25"/>
    <p:sldId id="987" r:id="rId26"/>
    <p:sldId id="1001" r:id="rId27"/>
    <p:sldId id="991" r:id="rId28"/>
    <p:sldId id="988" r:id="rId29"/>
    <p:sldId id="996" r:id="rId30"/>
    <p:sldId id="995" r:id="rId31"/>
    <p:sldId id="1009" r:id="rId32"/>
  </p:sldIdLst>
  <p:sldSz cx="12190413" cy="6859588"/>
  <p:notesSz cx="6805613" cy="99441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userDrawn="1">
          <p15:clr>
            <a:srgbClr val="A4A3A4"/>
          </p15:clr>
        </p15:guide>
        <p15:guide id="2" pos="3840" userDrawn="1">
          <p15:clr>
            <a:srgbClr val="A4A3A4"/>
          </p15:clr>
        </p15:guide>
        <p15:guide id="3" pos="211" userDrawn="1">
          <p15:clr>
            <a:srgbClr val="A4A3A4"/>
          </p15:clr>
        </p15:guide>
        <p15:guide id="4" pos="746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00"/>
    <a:srgbClr val="FFFFFF"/>
    <a:srgbClr val="CCFFCC"/>
    <a:srgbClr val="CCFFFF"/>
    <a:srgbClr val="DEF7D7"/>
    <a:srgbClr val="92BD1E"/>
    <a:srgbClr val="DBF3EF"/>
    <a:srgbClr val="68AC2C"/>
    <a:srgbClr val="004B23"/>
    <a:srgbClr val="0064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4811DA7-B8B6-4DCB-828D-A2D1202B40A2}" v="1122" dt="2024-08-26T14:19:54.78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59" d="100"/>
          <a:sy n="59" d="100"/>
        </p:scale>
        <p:origin x="91" y="322"/>
      </p:cViewPr>
      <p:guideLst>
        <p:guide orient="horz" pos="2161"/>
        <p:guide pos="3840"/>
        <p:guide pos="211"/>
        <p:guide pos="7468"/>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presProps" Target="presProps.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notesMaster" Target="notesMasters/notesMaster1.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se Boyko" userId="0661f6c3-94c9-4791-a4b5-a2c370ec51ea" providerId="ADAL" clId="{04811DA7-B8B6-4DCB-828D-A2D1202B40A2}"/>
    <pc:docChg chg="undo redo custSel addSld delSld modSld sldOrd addMainMaster delMainMaster">
      <pc:chgData name="Rose Boyko" userId="0661f6c3-94c9-4791-a4b5-a2c370ec51ea" providerId="ADAL" clId="{04811DA7-B8B6-4DCB-828D-A2D1202B40A2}" dt="2024-08-30T10:34:59.008" v="6689" actId="20577"/>
      <pc:docMkLst>
        <pc:docMk/>
      </pc:docMkLst>
      <pc:sldChg chg="del">
        <pc:chgData name="Rose Boyko" userId="0661f6c3-94c9-4791-a4b5-a2c370ec51ea" providerId="ADAL" clId="{04811DA7-B8B6-4DCB-828D-A2D1202B40A2}" dt="2024-08-07T14:51:15.194" v="3" actId="47"/>
        <pc:sldMkLst>
          <pc:docMk/>
          <pc:sldMk cId="0" sldId="256"/>
        </pc:sldMkLst>
      </pc:sldChg>
      <pc:sldChg chg="delSp modSp add del mod">
        <pc:chgData name="Rose Boyko" userId="0661f6c3-94c9-4791-a4b5-a2c370ec51ea" providerId="ADAL" clId="{04811DA7-B8B6-4DCB-828D-A2D1202B40A2}" dt="2024-08-14T09:43:03.511" v="2365" actId="47"/>
        <pc:sldMkLst>
          <pc:docMk/>
          <pc:sldMk cId="1629383144" sldId="257"/>
        </pc:sldMkLst>
        <pc:spChg chg="del">
          <ac:chgData name="Rose Boyko" userId="0661f6c3-94c9-4791-a4b5-a2c370ec51ea" providerId="ADAL" clId="{04811DA7-B8B6-4DCB-828D-A2D1202B40A2}" dt="2024-08-07T17:43:23.467" v="2345" actId="478"/>
          <ac:spMkLst>
            <pc:docMk/>
            <pc:sldMk cId="1629383144" sldId="257"/>
            <ac:spMk id="2" creationId="{F32D51F4-1577-5C1D-9900-9B4AFFD3C2DF}"/>
          </ac:spMkLst>
        </pc:spChg>
        <pc:spChg chg="del">
          <ac:chgData name="Rose Boyko" userId="0661f6c3-94c9-4791-a4b5-a2c370ec51ea" providerId="ADAL" clId="{04811DA7-B8B6-4DCB-828D-A2D1202B40A2}" dt="2024-08-07T17:43:21.559" v="2344" actId="478"/>
          <ac:spMkLst>
            <pc:docMk/>
            <pc:sldMk cId="1629383144" sldId="257"/>
            <ac:spMk id="3" creationId="{129F6795-7B6E-4025-343F-C00B7B5C5012}"/>
          </ac:spMkLst>
        </pc:spChg>
        <pc:spChg chg="mod">
          <ac:chgData name="Rose Boyko" userId="0661f6c3-94c9-4791-a4b5-a2c370ec51ea" providerId="ADAL" clId="{04811DA7-B8B6-4DCB-828D-A2D1202B40A2}" dt="2024-08-07T17:43:09.676" v="2343" actId="404"/>
          <ac:spMkLst>
            <pc:docMk/>
            <pc:sldMk cId="1629383144" sldId="257"/>
            <ac:spMk id="22" creationId="{F7A1F9F2-F866-C155-6B8B-6D627D841562}"/>
          </ac:spMkLst>
        </pc:spChg>
        <pc:cxnChg chg="mod">
          <ac:chgData name="Rose Boyko" userId="0661f6c3-94c9-4791-a4b5-a2c370ec51ea" providerId="ADAL" clId="{04811DA7-B8B6-4DCB-828D-A2D1202B40A2}" dt="2024-08-07T17:43:03.956" v="2341" actId="1036"/>
          <ac:cxnSpMkLst>
            <pc:docMk/>
            <pc:sldMk cId="1629383144" sldId="257"/>
            <ac:cxnSpMk id="20" creationId="{52998D77-DE33-05A8-DCB1-A388A66ADE25}"/>
          </ac:cxnSpMkLst>
        </pc:cxnChg>
        <pc:cxnChg chg="mod">
          <ac:chgData name="Rose Boyko" userId="0661f6c3-94c9-4791-a4b5-a2c370ec51ea" providerId="ADAL" clId="{04811DA7-B8B6-4DCB-828D-A2D1202B40A2}" dt="2024-08-07T17:43:03.956" v="2341" actId="1036"/>
          <ac:cxnSpMkLst>
            <pc:docMk/>
            <pc:sldMk cId="1629383144" sldId="257"/>
            <ac:cxnSpMk id="93" creationId="{8D034985-E153-2542-D56A-87352813C11C}"/>
          </ac:cxnSpMkLst>
        </pc:cxnChg>
        <pc:cxnChg chg="mod">
          <ac:chgData name="Rose Boyko" userId="0661f6c3-94c9-4791-a4b5-a2c370ec51ea" providerId="ADAL" clId="{04811DA7-B8B6-4DCB-828D-A2D1202B40A2}" dt="2024-08-07T17:43:03.956" v="2341" actId="1036"/>
          <ac:cxnSpMkLst>
            <pc:docMk/>
            <pc:sldMk cId="1629383144" sldId="257"/>
            <ac:cxnSpMk id="96" creationId="{53CB3223-5648-A4D7-099B-E73569C59A40}"/>
          </ac:cxnSpMkLst>
        </pc:cxnChg>
        <pc:cxnChg chg="mod">
          <ac:chgData name="Rose Boyko" userId="0661f6c3-94c9-4791-a4b5-a2c370ec51ea" providerId="ADAL" clId="{04811DA7-B8B6-4DCB-828D-A2D1202B40A2}" dt="2024-08-07T17:43:03.956" v="2341" actId="1036"/>
          <ac:cxnSpMkLst>
            <pc:docMk/>
            <pc:sldMk cId="1629383144" sldId="257"/>
            <ac:cxnSpMk id="98" creationId="{EC4C4481-167D-7CAB-0D82-32BF15CBFCC4}"/>
          </ac:cxnSpMkLst>
        </pc:cxnChg>
        <pc:cxnChg chg="mod">
          <ac:chgData name="Rose Boyko" userId="0661f6c3-94c9-4791-a4b5-a2c370ec51ea" providerId="ADAL" clId="{04811DA7-B8B6-4DCB-828D-A2D1202B40A2}" dt="2024-08-07T17:43:03.956" v="2341" actId="1036"/>
          <ac:cxnSpMkLst>
            <pc:docMk/>
            <pc:sldMk cId="1629383144" sldId="257"/>
            <ac:cxnSpMk id="100" creationId="{AD3E438C-BF1B-0F07-11D9-56C61BD1D83E}"/>
          </ac:cxnSpMkLst>
        </pc:cxnChg>
      </pc:sldChg>
      <pc:sldChg chg="add del">
        <pc:chgData name="Rose Boyko" userId="0661f6c3-94c9-4791-a4b5-a2c370ec51ea" providerId="ADAL" clId="{04811DA7-B8B6-4DCB-828D-A2D1202B40A2}" dt="2024-08-26T10:55:38.695" v="4287"/>
        <pc:sldMkLst>
          <pc:docMk/>
          <pc:sldMk cId="1121897473" sldId="261"/>
        </pc:sldMkLst>
      </pc:sldChg>
      <pc:sldChg chg="modSp add del mod">
        <pc:chgData name="Rose Boyko" userId="0661f6c3-94c9-4791-a4b5-a2c370ec51ea" providerId="ADAL" clId="{04811DA7-B8B6-4DCB-828D-A2D1202B40A2}" dt="2024-08-20T17:07:12.511" v="2425" actId="2696"/>
        <pc:sldMkLst>
          <pc:docMk/>
          <pc:sldMk cId="2255228071" sldId="264"/>
        </pc:sldMkLst>
        <pc:picChg chg="mod">
          <ac:chgData name="Rose Boyko" userId="0661f6c3-94c9-4791-a4b5-a2c370ec51ea" providerId="ADAL" clId="{04811DA7-B8B6-4DCB-828D-A2D1202B40A2}" dt="2024-08-20T17:07:04.378" v="2424" actId="1076"/>
          <ac:picMkLst>
            <pc:docMk/>
            <pc:sldMk cId="2255228071" sldId="264"/>
            <ac:picMk id="5" creationId="{40BCF422-1AED-273F-0893-12C26A52F331}"/>
          </ac:picMkLst>
        </pc:picChg>
      </pc:sldChg>
      <pc:sldChg chg="addSp delSp modSp add mod">
        <pc:chgData name="Rose Boyko" userId="0661f6c3-94c9-4791-a4b5-a2c370ec51ea" providerId="ADAL" clId="{04811DA7-B8B6-4DCB-828D-A2D1202B40A2}" dt="2024-08-26T10:52:27.028" v="4236" actId="1076"/>
        <pc:sldMkLst>
          <pc:docMk/>
          <pc:sldMk cId="3390485570" sldId="264"/>
        </pc:sldMkLst>
        <pc:spChg chg="mod">
          <ac:chgData name="Rose Boyko" userId="0661f6c3-94c9-4791-a4b5-a2c370ec51ea" providerId="ADAL" clId="{04811DA7-B8B6-4DCB-828D-A2D1202B40A2}" dt="2024-08-20T17:09:39.044" v="2439" actId="14100"/>
          <ac:spMkLst>
            <pc:docMk/>
            <pc:sldMk cId="3390485570" sldId="264"/>
            <ac:spMk id="2" creationId="{6B014AC7-8321-3651-F741-99DBF8D7B35C}"/>
          </ac:spMkLst>
        </pc:spChg>
        <pc:spChg chg="mod">
          <ac:chgData name="Rose Boyko" userId="0661f6c3-94c9-4791-a4b5-a2c370ec51ea" providerId="ADAL" clId="{04811DA7-B8B6-4DCB-828D-A2D1202B40A2}" dt="2024-08-26T10:52:15.478" v="4234" actId="20577"/>
          <ac:spMkLst>
            <pc:docMk/>
            <pc:sldMk cId="3390485570" sldId="264"/>
            <ac:spMk id="3" creationId="{73ED0E51-099D-139E-67D3-F5A4CD3AE865}"/>
          </ac:spMkLst>
        </pc:spChg>
        <pc:spChg chg="del">
          <ac:chgData name="Rose Boyko" userId="0661f6c3-94c9-4791-a4b5-a2c370ec51ea" providerId="ADAL" clId="{04811DA7-B8B6-4DCB-828D-A2D1202B40A2}" dt="2024-08-20T17:12:02.511" v="2491" actId="478"/>
          <ac:spMkLst>
            <pc:docMk/>
            <pc:sldMk cId="3390485570" sldId="264"/>
            <ac:spMk id="4" creationId="{0F8C1169-966F-B470-51A3-457B009DF78E}"/>
          </ac:spMkLst>
        </pc:spChg>
        <pc:spChg chg="mod">
          <ac:chgData name="Rose Boyko" userId="0661f6c3-94c9-4791-a4b5-a2c370ec51ea" providerId="ADAL" clId="{04811DA7-B8B6-4DCB-828D-A2D1202B40A2}" dt="2024-08-20T17:09:35.911" v="2438"/>
          <ac:spMkLst>
            <pc:docMk/>
            <pc:sldMk cId="3390485570" sldId="264"/>
            <ac:spMk id="7" creationId="{C85FDE8B-339F-23BF-A16A-0FF213AA04F1}"/>
          </ac:spMkLst>
        </pc:spChg>
        <pc:spChg chg="mod">
          <ac:chgData name="Rose Boyko" userId="0661f6c3-94c9-4791-a4b5-a2c370ec51ea" providerId="ADAL" clId="{04811DA7-B8B6-4DCB-828D-A2D1202B40A2}" dt="2024-08-20T17:09:35.911" v="2438"/>
          <ac:spMkLst>
            <pc:docMk/>
            <pc:sldMk cId="3390485570" sldId="264"/>
            <ac:spMk id="8" creationId="{3EE6E0D5-CBE0-2DFA-9CB7-D3F68F3D0E3D}"/>
          </ac:spMkLst>
        </pc:spChg>
        <pc:grpChg chg="add del mod">
          <ac:chgData name="Rose Boyko" userId="0661f6c3-94c9-4791-a4b5-a2c370ec51ea" providerId="ADAL" clId="{04811DA7-B8B6-4DCB-828D-A2D1202B40A2}" dt="2024-08-20T17:10:19.494" v="2449" actId="14100"/>
          <ac:grpSpMkLst>
            <pc:docMk/>
            <pc:sldMk cId="3390485570" sldId="264"/>
            <ac:grpSpMk id="6" creationId="{3C86B62D-4D54-0246-9FC6-755E02565488}"/>
          </ac:grpSpMkLst>
        </pc:grpChg>
        <pc:picChg chg="mod">
          <ac:chgData name="Rose Boyko" userId="0661f6c3-94c9-4791-a4b5-a2c370ec51ea" providerId="ADAL" clId="{04811DA7-B8B6-4DCB-828D-A2D1202B40A2}" dt="2024-08-26T10:52:27.028" v="4236" actId="1076"/>
          <ac:picMkLst>
            <pc:docMk/>
            <pc:sldMk cId="3390485570" sldId="264"/>
            <ac:picMk id="5" creationId="{40BCF422-1AED-273F-0893-12C26A52F331}"/>
          </ac:picMkLst>
        </pc:picChg>
        <pc:picChg chg="add mod">
          <ac:chgData name="Rose Boyko" userId="0661f6c3-94c9-4791-a4b5-a2c370ec51ea" providerId="ADAL" clId="{04811DA7-B8B6-4DCB-828D-A2D1202B40A2}" dt="2024-08-26T10:52:13.044" v="4233" actId="1076"/>
          <ac:picMkLst>
            <pc:docMk/>
            <pc:sldMk cId="3390485570" sldId="264"/>
            <ac:picMk id="21" creationId="{D6E5DA9F-E8F8-87A3-DC2B-5DE07CB351DD}"/>
          </ac:picMkLst>
        </pc:picChg>
      </pc:sldChg>
      <pc:sldChg chg="add del">
        <pc:chgData name="Rose Boyko" userId="0661f6c3-94c9-4791-a4b5-a2c370ec51ea" providerId="ADAL" clId="{04811DA7-B8B6-4DCB-828D-A2D1202B40A2}" dt="2024-08-20T17:07:12.511" v="2425" actId="2696"/>
        <pc:sldMkLst>
          <pc:docMk/>
          <pc:sldMk cId="63145226" sldId="265"/>
        </pc:sldMkLst>
      </pc:sldChg>
      <pc:sldChg chg="addSp delSp modSp add mod modClrScheme chgLayout">
        <pc:chgData name="Rose Boyko" userId="0661f6c3-94c9-4791-a4b5-a2c370ec51ea" providerId="ADAL" clId="{04811DA7-B8B6-4DCB-828D-A2D1202B40A2}" dt="2024-08-26T10:54:28.927" v="4238" actId="1076"/>
        <pc:sldMkLst>
          <pc:docMk/>
          <pc:sldMk cId="1815448030" sldId="265"/>
        </pc:sldMkLst>
        <pc:spChg chg="mod ord">
          <ac:chgData name="Rose Boyko" userId="0661f6c3-94c9-4791-a4b5-a2c370ec51ea" providerId="ADAL" clId="{04811DA7-B8B6-4DCB-828D-A2D1202B40A2}" dt="2024-08-20T17:11:04.761" v="2465" actId="14100"/>
          <ac:spMkLst>
            <pc:docMk/>
            <pc:sldMk cId="1815448030" sldId="265"/>
            <ac:spMk id="2" creationId="{6B014AC7-8321-3651-F741-99DBF8D7B35C}"/>
          </ac:spMkLst>
        </pc:spChg>
        <pc:spChg chg="del mod">
          <ac:chgData name="Rose Boyko" userId="0661f6c3-94c9-4791-a4b5-a2c370ec51ea" providerId="ADAL" clId="{04811DA7-B8B6-4DCB-828D-A2D1202B40A2}" dt="2024-08-20T17:11:37.363" v="2487" actId="478"/>
          <ac:spMkLst>
            <pc:docMk/>
            <pc:sldMk cId="1815448030" sldId="265"/>
            <ac:spMk id="4" creationId="{0F8C1169-966F-B470-51A3-457B009DF78E}"/>
          </ac:spMkLst>
        </pc:spChg>
        <pc:spChg chg="mod">
          <ac:chgData name="Rose Boyko" userId="0661f6c3-94c9-4791-a4b5-a2c370ec51ea" providerId="ADAL" clId="{04811DA7-B8B6-4DCB-828D-A2D1202B40A2}" dt="2024-08-20T17:09:40.728" v="2440"/>
          <ac:spMkLst>
            <pc:docMk/>
            <pc:sldMk cId="1815448030" sldId="265"/>
            <ac:spMk id="6" creationId="{E2AEF445-C266-0ED3-4AB5-B2F5D51EA941}"/>
          </ac:spMkLst>
        </pc:spChg>
        <pc:spChg chg="mod">
          <ac:chgData name="Rose Boyko" userId="0661f6c3-94c9-4791-a4b5-a2c370ec51ea" providerId="ADAL" clId="{04811DA7-B8B6-4DCB-828D-A2D1202B40A2}" dt="2024-08-20T17:09:40.728" v="2440"/>
          <ac:spMkLst>
            <pc:docMk/>
            <pc:sldMk cId="1815448030" sldId="265"/>
            <ac:spMk id="7" creationId="{137E4E4A-6C0D-EE72-FA66-B3CC459550E4}"/>
          </ac:spMkLst>
        </pc:spChg>
        <pc:spChg chg="del mod">
          <ac:chgData name="Rose Boyko" userId="0661f6c3-94c9-4791-a4b5-a2c370ec51ea" providerId="ADAL" clId="{04811DA7-B8B6-4DCB-828D-A2D1202B40A2}" dt="2024-08-20T17:11:36.744" v="2486" actId="478"/>
          <ac:spMkLst>
            <pc:docMk/>
            <pc:sldMk cId="1815448030" sldId="265"/>
            <ac:spMk id="9" creationId="{B9F981C8-99B3-8E3F-4EEB-6C4CC62CC12E}"/>
          </ac:spMkLst>
        </pc:spChg>
        <pc:spChg chg="del">
          <ac:chgData name="Rose Boyko" userId="0661f6c3-94c9-4791-a4b5-a2c370ec51ea" providerId="ADAL" clId="{04811DA7-B8B6-4DCB-828D-A2D1202B40A2}" dt="2024-08-20T17:11:32.377" v="2484" actId="478"/>
          <ac:spMkLst>
            <pc:docMk/>
            <pc:sldMk cId="1815448030" sldId="265"/>
            <ac:spMk id="10" creationId="{8C8642E6-5F00-B9E1-1014-E52AEAB1FB13}"/>
          </ac:spMkLst>
        </pc:spChg>
        <pc:spChg chg="del">
          <ac:chgData name="Rose Boyko" userId="0661f6c3-94c9-4791-a4b5-a2c370ec51ea" providerId="ADAL" clId="{04811DA7-B8B6-4DCB-828D-A2D1202B40A2}" dt="2024-08-20T17:11:32.377" v="2484" actId="478"/>
          <ac:spMkLst>
            <pc:docMk/>
            <pc:sldMk cId="1815448030" sldId="265"/>
            <ac:spMk id="11" creationId="{A9E531C6-1048-2748-277B-CA69F64951FF}"/>
          </ac:spMkLst>
        </pc:spChg>
        <pc:spChg chg="del">
          <ac:chgData name="Rose Boyko" userId="0661f6c3-94c9-4791-a4b5-a2c370ec51ea" providerId="ADAL" clId="{04811DA7-B8B6-4DCB-828D-A2D1202B40A2}" dt="2024-08-20T17:11:32.377" v="2484" actId="478"/>
          <ac:spMkLst>
            <pc:docMk/>
            <pc:sldMk cId="1815448030" sldId="265"/>
            <ac:spMk id="12" creationId="{24810E81-3D05-26BE-37C0-E9CE43B6ABB1}"/>
          </ac:spMkLst>
        </pc:spChg>
        <pc:spChg chg="del mod">
          <ac:chgData name="Rose Boyko" userId="0661f6c3-94c9-4791-a4b5-a2c370ec51ea" providerId="ADAL" clId="{04811DA7-B8B6-4DCB-828D-A2D1202B40A2}" dt="2024-08-20T17:11:32.377" v="2484" actId="478"/>
          <ac:spMkLst>
            <pc:docMk/>
            <pc:sldMk cId="1815448030" sldId="265"/>
            <ac:spMk id="13" creationId="{246FF2FD-6719-7517-13A3-A8FBFF07C493}"/>
          </ac:spMkLst>
        </pc:spChg>
        <pc:spChg chg="del mod">
          <ac:chgData name="Rose Boyko" userId="0661f6c3-94c9-4791-a4b5-a2c370ec51ea" providerId="ADAL" clId="{04811DA7-B8B6-4DCB-828D-A2D1202B40A2}" dt="2024-08-20T17:11:32.377" v="2484" actId="478"/>
          <ac:spMkLst>
            <pc:docMk/>
            <pc:sldMk cId="1815448030" sldId="265"/>
            <ac:spMk id="14" creationId="{F2931DCC-8CE4-6ECE-25F9-B54E12E7D197}"/>
          </ac:spMkLst>
        </pc:spChg>
        <pc:spChg chg="del">
          <ac:chgData name="Rose Boyko" userId="0661f6c3-94c9-4791-a4b5-a2c370ec51ea" providerId="ADAL" clId="{04811DA7-B8B6-4DCB-828D-A2D1202B40A2}" dt="2024-08-20T17:11:32.377" v="2484" actId="478"/>
          <ac:spMkLst>
            <pc:docMk/>
            <pc:sldMk cId="1815448030" sldId="265"/>
            <ac:spMk id="15" creationId="{C56EE6E3-5AE2-51A9-5BC8-DFCABC73E64E}"/>
          </ac:spMkLst>
        </pc:spChg>
        <pc:spChg chg="mod">
          <ac:chgData name="Rose Boyko" userId="0661f6c3-94c9-4791-a4b5-a2c370ec51ea" providerId="ADAL" clId="{04811DA7-B8B6-4DCB-828D-A2D1202B40A2}" dt="2024-08-20T17:10:52.178" v="2460"/>
          <ac:spMkLst>
            <pc:docMk/>
            <pc:sldMk cId="1815448030" sldId="265"/>
            <ac:spMk id="16" creationId="{13FED557-7C05-6C74-5305-C52AD63FCDF0}"/>
          </ac:spMkLst>
        </pc:spChg>
        <pc:spChg chg="mod">
          <ac:chgData name="Rose Boyko" userId="0661f6c3-94c9-4791-a4b5-a2c370ec51ea" providerId="ADAL" clId="{04811DA7-B8B6-4DCB-828D-A2D1202B40A2}" dt="2024-08-20T17:10:52.178" v="2460"/>
          <ac:spMkLst>
            <pc:docMk/>
            <pc:sldMk cId="1815448030" sldId="265"/>
            <ac:spMk id="17" creationId="{90D23377-EFB7-A873-FBDF-1900CBB2AC8B}"/>
          </ac:spMkLst>
        </pc:spChg>
        <pc:spChg chg="mod">
          <ac:chgData name="Rose Boyko" userId="0661f6c3-94c9-4791-a4b5-a2c370ec51ea" providerId="ADAL" clId="{04811DA7-B8B6-4DCB-828D-A2D1202B40A2}" dt="2024-08-20T17:11:02.194" v="2464"/>
          <ac:spMkLst>
            <pc:docMk/>
            <pc:sldMk cId="1815448030" sldId="265"/>
            <ac:spMk id="19" creationId="{936BEEC5-5C9E-D900-64D9-98C2FE4DFDA7}"/>
          </ac:spMkLst>
        </pc:spChg>
        <pc:spChg chg="mod">
          <ac:chgData name="Rose Boyko" userId="0661f6c3-94c9-4791-a4b5-a2c370ec51ea" providerId="ADAL" clId="{04811DA7-B8B6-4DCB-828D-A2D1202B40A2}" dt="2024-08-20T17:11:02.194" v="2464"/>
          <ac:spMkLst>
            <pc:docMk/>
            <pc:sldMk cId="1815448030" sldId="265"/>
            <ac:spMk id="20" creationId="{5FA16739-F0CC-7127-04FB-EB06B9DB92A7}"/>
          </ac:spMkLst>
        </pc:spChg>
        <pc:grpChg chg="add mod">
          <ac:chgData name="Rose Boyko" userId="0661f6c3-94c9-4791-a4b5-a2c370ec51ea" providerId="ADAL" clId="{04811DA7-B8B6-4DCB-828D-A2D1202B40A2}" dt="2024-08-20T17:09:40.728" v="2440"/>
          <ac:grpSpMkLst>
            <pc:docMk/>
            <pc:sldMk cId="1815448030" sldId="265"/>
            <ac:grpSpMk id="3" creationId="{AAA6737B-2CFE-9336-A3EB-5A372B852342}"/>
          </ac:grpSpMkLst>
        </pc:grpChg>
        <pc:grpChg chg="add del mod">
          <ac:chgData name="Rose Boyko" userId="0661f6c3-94c9-4791-a4b5-a2c370ec51ea" providerId="ADAL" clId="{04811DA7-B8B6-4DCB-828D-A2D1202B40A2}" dt="2024-08-20T17:11:01.211" v="2463" actId="478"/>
          <ac:grpSpMkLst>
            <pc:docMk/>
            <pc:sldMk cId="1815448030" sldId="265"/>
            <ac:grpSpMk id="8" creationId="{E4C5E9E1-C577-C50C-5467-5AEB7F369E71}"/>
          </ac:grpSpMkLst>
        </pc:grpChg>
        <pc:grpChg chg="add mod">
          <ac:chgData name="Rose Boyko" userId="0661f6c3-94c9-4791-a4b5-a2c370ec51ea" providerId="ADAL" clId="{04811DA7-B8B6-4DCB-828D-A2D1202B40A2}" dt="2024-08-20T17:11:02.194" v="2464"/>
          <ac:grpSpMkLst>
            <pc:docMk/>
            <pc:sldMk cId="1815448030" sldId="265"/>
            <ac:grpSpMk id="18" creationId="{4C31C564-621F-C765-ECA2-9960A3D5ECBC}"/>
          </ac:grpSpMkLst>
        </pc:grpChg>
        <pc:picChg chg="add del mod">
          <ac:chgData name="Rose Boyko" userId="0661f6c3-94c9-4791-a4b5-a2c370ec51ea" providerId="ADAL" clId="{04811DA7-B8B6-4DCB-828D-A2D1202B40A2}" dt="2024-08-20T17:11:59.678" v="2490" actId="21"/>
          <ac:picMkLst>
            <pc:docMk/>
            <pc:sldMk cId="1815448030" sldId="265"/>
            <ac:picMk id="21" creationId="{D6E5DA9F-E8F8-87A3-DC2B-5DE07CB351DD}"/>
          </ac:picMkLst>
        </pc:picChg>
        <pc:picChg chg="add mod">
          <ac:chgData name="Rose Boyko" userId="0661f6c3-94c9-4791-a4b5-a2c370ec51ea" providerId="ADAL" clId="{04811DA7-B8B6-4DCB-828D-A2D1202B40A2}" dt="2024-08-26T10:54:26.778" v="4237" actId="1076"/>
          <ac:picMkLst>
            <pc:docMk/>
            <pc:sldMk cId="1815448030" sldId="265"/>
            <ac:picMk id="22" creationId="{4A76DCC3-651F-8BCC-7CDF-2A8A7799A308}"/>
          </ac:picMkLst>
        </pc:picChg>
        <pc:picChg chg="add mod">
          <ac:chgData name="Rose Boyko" userId="0661f6c3-94c9-4791-a4b5-a2c370ec51ea" providerId="ADAL" clId="{04811DA7-B8B6-4DCB-828D-A2D1202B40A2}" dt="2024-08-26T10:54:28.927" v="4238" actId="1076"/>
          <ac:picMkLst>
            <pc:docMk/>
            <pc:sldMk cId="1815448030" sldId="265"/>
            <ac:picMk id="23" creationId="{6C5A0D28-44F6-86DE-38DC-17EE25A2F449}"/>
          </ac:picMkLst>
        </pc:picChg>
      </pc:sldChg>
      <pc:sldChg chg="modSp add del">
        <pc:chgData name="Rose Boyko" userId="0661f6c3-94c9-4791-a4b5-a2c370ec51ea" providerId="ADAL" clId="{04811DA7-B8B6-4DCB-828D-A2D1202B40A2}" dt="2024-08-26T10:01:10.011" v="3980" actId="47"/>
        <pc:sldMkLst>
          <pc:docMk/>
          <pc:sldMk cId="1499005066" sldId="295"/>
        </pc:sldMkLst>
        <pc:spChg chg="mod">
          <ac:chgData name="Rose Boyko" userId="0661f6c3-94c9-4791-a4b5-a2c370ec51ea" providerId="ADAL" clId="{04811DA7-B8B6-4DCB-828D-A2D1202B40A2}" dt="2024-08-26T09:43:59.974" v="3868" actId="1037"/>
          <ac:spMkLst>
            <pc:docMk/>
            <pc:sldMk cId="1499005066" sldId="295"/>
            <ac:spMk id="4" creationId="{00000000-0000-0000-0000-000000000000}"/>
          </ac:spMkLst>
        </pc:spChg>
        <pc:spChg chg="mod">
          <ac:chgData name="Rose Boyko" userId="0661f6c3-94c9-4791-a4b5-a2c370ec51ea" providerId="ADAL" clId="{04811DA7-B8B6-4DCB-828D-A2D1202B40A2}" dt="2024-08-26T09:43:59.974" v="3868" actId="1037"/>
          <ac:spMkLst>
            <pc:docMk/>
            <pc:sldMk cId="1499005066" sldId="295"/>
            <ac:spMk id="7" creationId="{00000000-0000-0000-0000-000000000000}"/>
          </ac:spMkLst>
        </pc:spChg>
        <pc:spChg chg="mod">
          <ac:chgData name="Rose Boyko" userId="0661f6c3-94c9-4791-a4b5-a2c370ec51ea" providerId="ADAL" clId="{04811DA7-B8B6-4DCB-828D-A2D1202B40A2}" dt="2024-08-26T09:43:59.974" v="3868" actId="1037"/>
          <ac:spMkLst>
            <pc:docMk/>
            <pc:sldMk cId="1499005066" sldId="295"/>
            <ac:spMk id="17" creationId="{00000000-0000-0000-0000-000000000000}"/>
          </ac:spMkLst>
        </pc:spChg>
        <pc:spChg chg="mod">
          <ac:chgData name="Rose Boyko" userId="0661f6c3-94c9-4791-a4b5-a2c370ec51ea" providerId="ADAL" clId="{04811DA7-B8B6-4DCB-828D-A2D1202B40A2}" dt="2024-08-26T09:43:59.974" v="3868" actId="1037"/>
          <ac:spMkLst>
            <pc:docMk/>
            <pc:sldMk cId="1499005066" sldId="295"/>
            <ac:spMk id="19" creationId="{00000000-0000-0000-0000-000000000000}"/>
          </ac:spMkLst>
        </pc:spChg>
        <pc:spChg chg="mod">
          <ac:chgData name="Rose Boyko" userId="0661f6c3-94c9-4791-a4b5-a2c370ec51ea" providerId="ADAL" clId="{04811DA7-B8B6-4DCB-828D-A2D1202B40A2}" dt="2024-08-26T09:43:59.974" v="3868" actId="1037"/>
          <ac:spMkLst>
            <pc:docMk/>
            <pc:sldMk cId="1499005066" sldId="295"/>
            <ac:spMk id="21" creationId="{00000000-0000-0000-0000-000000000000}"/>
          </ac:spMkLst>
        </pc:spChg>
        <pc:spChg chg="mod">
          <ac:chgData name="Rose Boyko" userId="0661f6c3-94c9-4791-a4b5-a2c370ec51ea" providerId="ADAL" clId="{04811DA7-B8B6-4DCB-828D-A2D1202B40A2}" dt="2024-08-26T09:43:59.974" v="3868" actId="1037"/>
          <ac:spMkLst>
            <pc:docMk/>
            <pc:sldMk cId="1499005066" sldId="295"/>
            <ac:spMk id="23" creationId="{00000000-0000-0000-0000-000000000000}"/>
          </ac:spMkLst>
        </pc:spChg>
        <pc:spChg chg="mod">
          <ac:chgData name="Rose Boyko" userId="0661f6c3-94c9-4791-a4b5-a2c370ec51ea" providerId="ADAL" clId="{04811DA7-B8B6-4DCB-828D-A2D1202B40A2}" dt="2024-08-26T09:43:52.654" v="3861" actId="1037"/>
          <ac:spMkLst>
            <pc:docMk/>
            <pc:sldMk cId="1499005066" sldId="295"/>
            <ac:spMk id="28" creationId="{00000000-0000-0000-0000-000000000000}"/>
          </ac:spMkLst>
        </pc:spChg>
        <pc:spChg chg="mod">
          <ac:chgData name="Rose Boyko" userId="0661f6c3-94c9-4791-a4b5-a2c370ec51ea" providerId="ADAL" clId="{04811DA7-B8B6-4DCB-828D-A2D1202B40A2}" dt="2024-08-26T09:43:55.295" v="3863" actId="1037"/>
          <ac:spMkLst>
            <pc:docMk/>
            <pc:sldMk cId="1499005066" sldId="295"/>
            <ac:spMk id="29" creationId="{00000000-0000-0000-0000-000000000000}"/>
          </ac:spMkLst>
        </pc:spChg>
        <pc:spChg chg="mod">
          <ac:chgData name="Rose Boyko" userId="0661f6c3-94c9-4791-a4b5-a2c370ec51ea" providerId="ADAL" clId="{04811DA7-B8B6-4DCB-828D-A2D1202B40A2}" dt="2024-08-26T09:43:57.750" v="3866" actId="1037"/>
          <ac:spMkLst>
            <pc:docMk/>
            <pc:sldMk cId="1499005066" sldId="295"/>
            <ac:spMk id="30" creationId="{00000000-0000-0000-0000-000000000000}"/>
          </ac:spMkLst>
        </pc:spChg>
        <pc:spChg chg="mod">
          <ac:chgData name="Rose Boyko" userId="0661f6c3-94c9-4791-a4b5-a2c370ec51ea" providerId="ADAL" clId="{04811DA7-B8B6-4DCB-828D-A2D1202B40A2}" dt="2024-08-26T09:43:59.974" v="3868" actId="1037"/>
          <ac:spMkLst>
            <pc:docMk/>
            <pc:sldMk cId="1499005066" sldId="295"/>
            <ac:spMk id="35" creationId="{00000000-0000-0000-0000-000000000000}"/>
          </ac:spMkLst>
        </pc:spChg>
        <pc:grpChg chg="mod">
          <ac:chgData name="Rose Boyko" userId="0661f6c3-94c9-4791-a4b5-a2c370ec51ea" providerId="ADAL" clId="{04811DA7-B8B6-4DCB-828D-A2D1202B40A2}" dt="2024-08-26T09:43:59.974" v="3868" actId="1037"/>
          <ac:grpSpMkLst>
            <pc:docMk/>
            <pc:sldMk cId="1499005066" sldId="295"/>
            <ac:grpSpMk id="10" creationId="{00000000-0000-0000-0000-000000000000}"/>
          </ac:grpSpMkLst>
        </pc:grpChg>
        <pc:graphicFrameChg chg="mod">
          <ac:chgData name="Rose Boyko" userId="0661f6c3-94c9-4791-a4b5-a2c370ec51ea" providerId="ADAL" clId="{04811DA7-B8B6-4DCB-828D-A2D1202B40A2}" dt="2024-08-26T09:43:59.974" v="3868" actId="1037"/>
          <ac:graphicFrameMkLst>
            <pc:docMk/>
            <pc:sldMk cId="1499005066" sldId="295"/>
            <ac:graphicFrameMk id="16" creationId="{00000000-0000-0000-0000-000000000000}"/>
          </ac:graphicFrameMkLst>
        </pc:graphicFrameChg>
      </pc:sldChg>
      <pc:sldChg chg="addSp delSp modSp add del mod">
        <pc:chgData name="Rose Boyko" userId="0661f6c3-94c9-4791-a4b5-a2c370ec51ea" providerId="ADAL" clId="{04811DA7-B8B6-4DCB-828D-A2D1202B40A2}" dt="2024-08-26T10:58:34.561" v="4312" actId="47"/>
        <pc:sldMkLst>
          <pc:docMk/>
          <pc:sldMk cId="807039298" sldId="328"/>
        </pc:sldMkLst>
        <pc:spChg chg="mod">
          <ac:chgData name="Rose Boyko" userId="0661f6c3-94c9-4791-a4b5-a2c370ec51ea" providerId="ADAL" clId="{04811DA7-B8B6-4DCB-828D-A2D1202B40A2}" dt="2024-08-26T10:02:31.777" v="4002" actId="1037"/>
          <ac:spMkLst>
            <pc:docMk/>
            <pc:sldMk cId="807039298" sldId="328"/>
            <ac:spMk id="4" creationId="{00000000-0000-0000-0000-000000000000}"/>
          </ac:spMkLst>
        </pc:spChg>
        <pc:spChg chg="mod">
          <ac:chgData name="Rose Boyko" userId="0661f6c3-94c9-4791-a4b5-a2c370ec51ea" providerId="ADAL" clId="{04811DA7-B8B6-4DCB-828D-A2D1202B40A2}" dt="2024-08-26T10:02:31.777" v="4002" actId="1037"/>
          <ac:spMkLst>
            <pc:docMk/>
            <pc:sldMk cId="807039298" sldId="328"/>
            <ac:spMk id="7" creationId="{00000000-0000-0000-0000-000000000000}"/>
          </ac:spMkLst>
        </pc:spChg>
        <pc:spChg chg="add del mod">
          <ac:chgData name="Rose Boyko" userId="0661f6c3-94c9-4791-a4b5-a2c370ec51ea" providerId="ADAL" clId="{04811DA7-B8B6-4DCB-828D-A2D1202B40A2}" dt="2024-08-26T10:58:32.894" v="4311" actId="21"/>
          <ac:spMkLst>
            <pc:docMk/>
            <pc:sldMk cId="807039298" sldId="328"/>
            <ac:spMk id="11" creationId="{68302A7A-1DA2-9D25-8DAE-CC914625B5C1}"/>
          </ac:spMkLst>
        </pc:spChg>
        <pc:spChg chg="mod">
          <ac:chgData name="Rose Boyko" userId="0661f6c3-94c9-4791-a4b5-a2c370ec51ea" providerId="ADAL" clId="{04811DA7-B8B6-4DCB-828D-A2D1202B40A2}" dt="2024-08-26T10:02:31.777" v="4002" actId="1037"/>
          <ac:spMkLst>
            <pc:docMk/>
            <pc:sldMk cId="807039298" sldId="328"/>
            <ac:spMk id="17" creationId="{00000000-0000-0000-0000-000000000000}"/>
          </ac:spMkLst>
        </pc:spChg>
        <pc:spChg chg="mod">
          <ac:chgData name="Rose Boyko" userId="0661f6c3-94c9-4791-a4b5-a2c370ec51ea" providerId="ADAL" clId="{04811DA7-B8B6-4DCB-828D-A2D1202B40A2}" dt="2024-08-26T10:02:31.777" v="4002" actId="1037"/>
          <ac:spMkLst>
            <pc:docMk/>
            <pc:sldMk cId="807039298" sldId="328"/>
            <ac:spMk id="19" creationId="{00000000-0000-0000-0000-000000000000}"/>
          </ac:spMkLst>
        </pc:spChg>
        <pc:spChg chg="mod">
          <ac:chgData name="Rose Boyko" userId="0661f6c3-94c9-4791-a4b5-a2c370ec51ea" providerId="ADAL" clId="{04811DA7-B8B6-4DCB-828D-A2D1202B40A2}" dt="2024-08-26T10:02:31.777" v="4002" actId="1037"/>
          <ac:spMkLst>
            <pc:docMk/>
            <pc:sldMk cId="807039298" sldId="328"/>
            <ac:spMk id="21" creationId="{00000000-0000-0000-0000-000000000000}"/>
          </ac:spMkLst>
        </pc:spChg>
        <pc:spChg chg="mod">
          <ac:chgData name="Rose Boyko" userId="0661f6c3-94c9-4791-a4b5-a2c370ec51ea" providerId="ADAL" clId="{04811DA7-B8B6-4DCB-828D-A2D1202B40A2}" dt="2024-08-26T10:02:31.777" v="4002" actId="1037"/>
          <ac:spMkLst>
            <pc:docMk/>
            <pc:sldMk cId="807039298" sldId="328"/>
            <ac:spMk id="23" creationId="{00000000-0000-0000-0000-000000000000}"/>
          </ac:spMkLst>
        </pc:spChg>
        <pc:spChg chg="mod">
          <ac:chgData name="Rose Boyko" userId="0661f6c3-94c9-4791-a4b5-a2c370ec51ea" providerId="ADAL" clId="{04811DA7-B8B6-4DCB-828D-A2D1202B40A2}" dt="2024-08-26T10:02:18.044" v="4000" actId="1037"/>
          <ac:spMkLst>
            <pc:docMk/>
            <pc:sldMk cId="807039298" sldId="328"/>
            <ac:spMk id="28" creationId="{00000000-0000-0000-0000-000000000000}"/>
          </ac:spMkLst>
        </pc:spChg>
        <pc:spChg chg="mod">
          <ac:chgData name="Rose Boyko" userId="0661f6c3-94c9-4791-a4b5-a2c370ec51ea" providerId="ADAL" clId="{04811DA7-B8B6-4DCB-828D-A2D1202B40A2}" dt="2024-08-26T10:02:18.044" v="4000" actId="1037"/>
          <ac:spMkLst>
            <pc:docMk/>
            <pc:sldMk cId="807039298" sldId="328"/>
            <ac:spMk id="29" creationId="{00000000-0000-0000-0000-000000000000}"/>
          </ac:spMkLst>
        </pc:spChg>
        <pc:spChg chg="mod">
          <ac:chgData name="Rose Boyko" userId="0661f6c3-94c9-4791-a4b5-a2c370ec51ea" providerId="ADAL" clId="{04811DA7-B8B6-4DCB-828D-A2D1202B40A2}" dt="2024-08-26T10:02:18.044" v="4000" actId="1037"/>
          <ac:spMkLst>
            <pc:docMk/>
            <pc:sldMk cId="807039298" sldId="328"/>
            <ac:spMk id="30" creationId="{00000000-0000-0000-0000-000000000000}"/>
          </ac:spMkLst>
        </pc:spChg>
        <pc:spChg chg="mod">
          <ac:chgData name="Rose Boyko" userId="0661f6c3-94c9-4791-a4b5-a2c370ec51ea" providerId="ADAL" clId="{04811DA7-B8B6-4DCB-828D-A2D1202B40A2}" dt="2024-08-26T10:02:31.777" v="4002" actId="1037"/>
          <ac:spMkLst>
            <pc:docMk/>
            <pc:sldMk cId="807039298" sldId="328"/>
            <ac:spMk id="35" creationId="{00000000-0000-0000-0000-000000000000}"/>
          </ac:spMkLst>
        </pc:spChg>
        <pc:grpChg chg="mod">
          <ac:chgData name="Rose Boyko" userId="0661f6c3-94c9-4791-a4b5-a2c370ec51ea" providerId="ADAL" clId="{04811DA7-B8B6-4DCB-828D-A2D1202B40A2}" dt="2024-08-26T10:02:31.777" v="4002" actId="1037"/>
          <ac:grpSpMkLst>
            <pc:docMk/>
            <pc:sldMk cId="807039298" sldId="328"/>
            <ac:grpSpMk id="10" creationId="{00000000-0000-0000-0000-000000000000}"/>
          </ac:grpSpMkLst>
        </pc:grpChg>
        <pc:graphicFrameChg chg="mod">
          <ac:chgData name="Rose Boyko" userId="0661f6c3-94c9-4791-a4b5-a2c370ec51ea" providerId="ADAL" clId="{04811DA7-B8B6-4DCB-828D-A2D1202B40A2}" dt="2024-08-26T10:02:31.777" v="4002" actId="1037"/>
          <ac:graphicFrameMkLst>
            <pc:docMk/>
            <pc:sldMk cId="807039298" sldId="328"/>
            <ac:graphicFrameMk id="16" creationId="{00000000-0000-0000-0000-000000000000}"/>
          </ac:graphicFrameMkLst>
        </pc:graphicFrameChg>
      </pc:sldChg>
      <pc:sldChg chg="add del">
        <pc:chgData name="Rose Boyko" userId="0661f6c3-94c9-4791-a4b5-a2c370ec51ea" providerId="ADAL" clId="{04811DA7-B8B6-4DCB-828D-A2D1202B40A2}" dt="2024-08-26T10:55:38.695" v="4287"/>
        <pc:sldMkLst>
          <pc:docMk/>
          <pc:sldMk cId="672068590" sldId="611"/>
        </pc:sldMkLst>
      </pc:sldChg>
      <pc:sldChg chg="addSp delSp modSp add del mod delAnim">
        <pc:chgData name="Rose Boyko" userId="0661f6c3-94c9-4791-a4b5-a2c370ec51ea" providerId="ADAL" clId="{04811DA7-B8B6-4DCB-828D-A2D1202B40A2}" dt="2024-08-26T14:11:23.138" v="6246" actId="47"/>
        <pc:sldMkLst>
          <pc:docMk/>
          <pc:sldMk cId="1107178847" sldId="619"/>
        </pc:sldMkLst>
        <pc:spChg chg="del mod">
          <ac:chgData name="Rose Boyko" userId="0661f6c3-94c9-4791-a4b5-a2c370ec51ea" providerId="ADAL" clId="{04811DA7-B8B6-4DCB-828D-A2D1202B40A2}" dt="2024-08-26T14:11:04.618" v="6232" actId="21"/>
          <ac:spMkLst>
            <pc:docMk/>
            <pc:sldMk cId="1107178847" sldId="619"/>
            <ac:spMk id="3" creationId="{11AC1B29-EA2C-8484-D704-BF9137FF18A8}"/>
          </ac:spMkLst>
        </pc:spChg>
        <pc:spChg chg="add mod">
          <ac:chgData name="Rose Boyko" userId="0661f6c3-94c9-4791-a4b5-a2c370ec51ea" providerId="ADAL" clId="{04811DA7-B8B6-4DCB-828D-A2D1202B40A2}" dt="2024-08-26T14:11:04.618" v="6232" actId="21"/>
          <ac:spMkLst>
            <pc:docMk/>
            <pc:sldMk cId="1107178847" sldId="619"/>
            <ac:spMk id="5" creationId="{B35868DE-8385-F383-9D78-E80BE831B15A}"/>
          </ac:spMkLst>
        </pc:spChg>
      </pc:sldChg>
      <pc:sldChg chg="add del">
        <pc:chgData name="Rose Boyko" userId="0661f6c3-94c9-4791-a4b5-a2c370ec51ea" providerId="ADAL" clId="{04811DA7-B8B6-4DCB-828D-A2D1202B40A2}" dt="2024-08-26T13:08:03.326" v="6026" actId="47"/>
        <pc:sldMkLst>
          <pc:docMk/>
          <pc:sldMk cId="2904818344" sldId="621"/>
        </pc:sldMkLst>
      </pc:sldChg>
      <pc:sldChg chg="add del">
        <pc:chgData name="Rose Boyko" userId="0661f6c3-94c9-4791-a4b5-a2c370ec51ea" providerId="ADAL" clId="{04811DA7-B8B6-4DCB-828D-A2D1202B40A2}" dt="2024-08-26T13:08:04.530" v="6027" actId="47"/>
        <pc:sldMkLst>
          <pc:docMk/>
          <pc:sldMk cId="302478198" sldId="622"/>
        </pc:sldMkLst>
      </pc:sldChg>
      <pc:sldChg chg="add del">
        <pc:chgData name="Rose Boyko" userId="0661f6c3-94c9-4791-a4b5-a2c370ec51ea" providerId="ADAL" clId="{04811DA7-B8B6-4DCB-828D-A2D1202B40A2}" dt="2024-08-26T13:08:05.296" v="6028" actId="47"/>
        <pc:sldMkLst>
          <pc:docMk/>
          <pc:sldMk cId="4096908048" sldId="627"/>
        </pc:sldMkLst>
      </pc:sldChg>
      <pc:sldChg chg="add del">
        <pc:chgData name="Rose Boyko" userId="0661f6c3-94c9-4791-a4b5-a2c370ec51ea" providerId="ADAL" clId="{04811DA7-B8B6-4DCB-828D-A2D1202B40A2}" dt="2024-08-26T13:08:05.847" v="6029" actId="47"/>
        <pc:sldMkLst>
          <pc:docMk/>
          <pc:sldMk cId="1299838598" sldId="635"/>
        </pc:sldMkLst>
      </pc:sldChg>
      <pc:sldChg chg="addSp delSp modSp add del mod modAnim">
        <pc:chgData name="Rose Boyko" userId="0661f6c3-94c9-4791-a4b5-a2c370ec51ea" providerId="ADAL" clId="{04811DA7-B8B6-4DCB-828D-A2D1202B40A2}" dt="2024-08-26T11:07:29.528" v="4568"/>
        <pc:sldMkLst>
          <pc:docMk/>
          <pc:sldMk cId="3129274382" sldId="642"/>
        </pc:sldMkLst>
        <pc:spChg chg="mod">
          <ac:chgData name="Rose Boyko" userId="0661f6c3-94c9-4791-a4b5-a2c370ec51ea" providerId="ADAL" clId="{04811DA7-B8B6-4DCB-828D-A2D1202B40A2}" dt="2024-08-26T10:56:32.783" v="4290"/>
          <ac:spMkLst>
            <pc:docMk/>
            <pc:sldMk cId="3129274382" sldId="642"/>
            <ac:spMk id="3" creationId="{3FC6CB37-2346-D8A0-50B0-3C960200D977}"/>
          </ac:spMkLst>
        </pc:spChg>
        <pc:spChg chg="mod">
          <ac:chgData name="Rose Boyko" userId="0661f6c3-94c9-4791-a4b5-a2c370ec51ea" providerId="ADAL" clId="{04811DA7-B8B6-4DCB-828D-A2D1202B40A2}" dt="2024-08-26T10:56:32.783" v="4290"/>
          <ac:spMkLst>
            <pc:docMk/>
            <pc:sldMk cId="3129274382" sldId="642"/>
            <ac:spMk id="5" creationId="{F0EFD917-EF9E-131C-524E-1595B303404B}"/>
          </ac:spMkLst>
        </pc:spChg>
        <pc:spChg chg="mod">
          <ac:chgData name="Rose Boyko" userId="0661f6c3-94c9-4791-a4b5-a2c370ec51ea" providerId="ADAL" clId="{04811DA7-B8B6-4DCB-828D-A2D1202B40A2}" dt="2024-08-26T10:56:32.783" v="4290"/>
          <ac:spMkLst>
            <pc:docMk/>
            <pc:sldMk cId="3129274382" sldId="642"/>
            <ac:spMk id="7" creationId="{AB7BE834-ABB6-491B-F701-6C4019E64427}"/>
          </ac:spMkLst>
        </pc:spChg>
        <pc:spChg chg="mod">
          <ac:chgData name="Rose Boyko" userId="0661f6c3-94c9-4791-a4b5-a2c370ec51ea" providerId="ADAL" clId="{04811DA7-B8B6-4DCB-828D-A2D1202B40A2}" dt="2024-08-26T10:56:32.783" v="4290"/>
          <ac:spMkLst>
            <pc:docMk/>
            <pc:sldMk cId="3129274382" sldId="642"/>
            <ac:spMk id="9" creationId="{C093439C-599B-87B4-DCCB-F957444884B2}"/>
          </ac:spMkLst>
        </pc:spChg>
        <pc:spChg chg="mod">
          <ac:chgData name="Rose Boyko" userId="0661f6c3-94c9-4791-a4b5-a2c370ec51ea" providerId="ADAL" clId="{04811DA7-B8B6-4DCB-828D-A2D1202B40A2}" dt="2024-08-26T10:56:32.783" v="4290"/>
          <ac:spMkLst>
            <pc:docMk/>
            <pc:sldMk cId="3129274382" sldId="642"/>
            <ac:spMk id="11" creationId="{592B8BEF-825C-FD92-D59A-FCC956733E23}"/>
          </ac:spMkLst>
        </pc:spChg>
        <pc:spChg chg="mod">
          <ac:chgData name="Rose Boyko" userId="0661f6c3-94c9-4791-a4b5-a2c370ec51ea" providerId="ADAL" clId="{04811DA7-B8B6-4DCB-828D-A2D1202B40A2}" dt="2024-08-26T10:56:32.783" v="4290"/>
          <ac:spMkLst>
            <pc:docMk/>
            <pc:sldMk cId="3129274382" sldId="642"/>
            <ac:spMk id="13" creationId="{350CB1A9-458F-7356-891D-8B2A44F57C8F}"/>
          </ac:spMkLst>
        </pc:spChg>
        <pc:spChg chg="mod">
          <ac:chgData name="Rose Boyko" userId="0661f6c3-94c9-4791-a4b5-a2c370ec51ea" providerId="ADAL" clId="{04811DA7-B8B6-4DCB-828D-A2D1202B40A2}" dt="2024-08-26T10:56:32.783" v="4290"/>
          <ac:spMkLst>
            <pc:docMk/>
            <pc:sldMk cId="3129274382" sldId="642"/>
            <ac:spMk id="15" creationId="{3CDF5C75-3110-0B59-4F7F-CF70EA226883}"/>
          </ac:spMkLst>
        </pc:spChg>
        <pc:spChg chg="mod">
          <ac:chgData name="Rose Boyko" userId="0661f6c3-94c9-4791-a4b5-a2c370ec51ea" providerId="ADAL" clId="{04811DA7-B8B6-4DCB-828D-A2D1202B40A2}" dt="2024-08-26T10:56:32.783" v="4290"/>
          <ac:spMkLst>
            <pc:docMk/>
            <pc:sldMk cId="3129274382" sldId="642"/>
            <ac:spMk id="17" creationId="{833E94C3-74DC-97B7-DE95-3C02B39CACC8}"/>
          </ac:spMkLst>
        </pc:spChg>
        <pc:spChg chg="mod">
          <ac:chgData name="Rose Boyko" userId="0661f6c3-94c9-4791-a4b5-a2c370ec51ea" providerId="ADAL" clId="{04811DA7-B8B6-4DCB-828D-A2D1202B40A2}" dt="2024-08-26T10:56:32.783" v="4290"/>
          <ac:spMkLst>
            <pc:docMk/>
            <pc:sldMk cId="3129274382" sldId="642"/>
            <ac:spMk id="19" creationId="{2B17A916-7284-0E30-763D-BF3D4E6A4E3A}"/>
          </ac:spMkLst>
        </pc:spChg>
        <pc:spChg chg="mod">
          <ac:chgData name="Rose Boyko" userId="0661f6c3-94c9-4791-a4b5-a2c370ec51ea" providerId="ADAL" clId="{04811DA7-B8B6-4DCB-828D-A2D1202B40A2}" dt="2024-08-26T10:56:32.783" v="4290"/>
          <ac:spMkLst>
            <pc:docMk/>
            <pc:sldMk cId="3129274382" sldId="642"/>
            <ac:spMk id="21" creationId="{FA100CF1-FD3A-1DEB-894D-DE96590B4B27}"/>
          </ac:spMkLst>
        </pc:spChg>
        <pc:spChg chg="mod">
          <ac:chgData name="Rose Boyko" userId="0661f6c3-94c9-4791-a4b5-a2c370ec51ea" providerId="ADAL" clId="{04811DA7-B8B6-4DCB-828D-A2D1202B40A2}" dt="2024-08-26T10:56:32.783" v="4290"/>
          <ac:spMkLst>
            <pc:docMk/>
            <pc:sldMk cId="3129274382" sldId="642"/>
            <ac:spMk id="23" creationId="{DF281301-D9D9-E0AD-83E5-500F5FB7890A}"/>
          </ac:spMkLst>
        </pc:spChg>
        <pc:spChg chg="mod">
          <ac:chgData name="Rose Boyko" userId="0661f6c3-94c9-4791-a4b5-a2c370ec51ea" providerId="ADAL" clId="{04811DA7-B8B6-4DCB-828D-A2D1202B40A2}" dt="2024-08-26T10:56:32.783" v="4290"/>
          <ac:spMkLst>
            <pc:docMk/>
            <pc:sldMk cId="3129274382" sldId="642"/>
            <ac:spMk id="25" creationId="{03E0CA26-2F2F-347C-ED21-7AAFB3E29A65}"/>
          </ac:spMkLst>
        </pc:spChg>
        <pc:spChg chg="mod">
          <ac:chgData name="Rose Boyko" userId="0661f6c3-94c9-4791-a4b5-a2c370ec51ea" providerId="ADAL" clId="{04811DA7-B8B6-4DCB-828D-A2D1202B40A2}" dt="2024-08-26T10:56:32.783" v="4290"/>
          <ac:spMkLst>
            <pc:docMk/>
            <pc:sldMk cId="3129274382" sldId="642"/>
            <ac:spMk id="27" creationId="{6D867364-7B79-D058-CE6C-09A4C1A88D52}"/>
          </ac:spMkLst>
        </pc:spChg>
        <pc:spChg chg="mod">
          <ac:chgData name="Rose Boyko" userId="0661f6c3-94c9-4791-a4b5-a2c370ec51ea" providerId="ADAL" clId="{04811DA7-B8B6-4DCB-828D-A2D1202B40A2}" dt="2024-08-26T10:56:32.783" v="4290"/>
          <ac:spMkLst>
            <pc:docMk/>
            <pc:sldMk cId="3129274382" sldId="642"/>
            <ac:spMk id="28" creationId="{E2E6C1AE-2AD6-04B5-0CBA-1A5A1B7A288B}"/>
          </ac:spMkLst>
        </pc:spChg>
        <pc:spChg chg="mod">
          <ac:chgData name="Rose Boyko" userId="0661f6c3-94c9-4791-a4b5-a2c370ec51ea" providerId="ADAL" clId="{04811DA7-B8B6-4DCB-828D-A2D1202B40A2}" dt="2024-08-26T10:56:32.783" v="4290"/>
          <ac:spMkLst>
            <pc:docMk/>
            <pc:sldMk cId="3129274382" sldId="642"/>
            <ac:spMk id="29" creationId="{FBC8B64C-83A6-B1B4-E409-F30398651950}"/>
          </ac:spMkLst>
        </pc:spChg>
        <pc:spChg chg="mod">
          <ac:chgData name="Rose Boyko" userId="0661f6c3-94c9-4791-a4b5-a2c370ec51ea" providerId="ADAL" clId="{04811DA7-B8B6-4DCB-828D-A2D1202B40A2}" dt="2024-08-26T10:56:32.783" v="4290"/>
          <ac:spMkLst>
            <pc:docMk/>
            <pc:sldMk cId="3129274382" sldId="642"/>
            <ac:spMk id="30" creationId="{7C22687E-D9B5-445D-B105-C8F2CFA7C494}"/>
          </ac:spMkLst>
        </pc:spChg>
        <pc:spChg chg="mod">
          <ac:chgData name="Rose Boyko" userId="0661f6c3-94c9-4791-a4b5-a2c370ec51ea" providerId="ADAL" clId="{04811DA7-B8B6-4DCB-828D-A2D1202B40A2}" dt="2024-08-26T10:56:32.783" v="4290"/>
          <ac:spMkLst>
            <pc:docMk/>
            <pc:sldMk cId="3129274382" sldId="642"/>
            <ac:spMk id="31" creationId="{83071733-8BCB-30E6-D7B5-18B8C0D04BEE}"/>
          </ac:spMkLst>
        </pc:spChg>
        <pc:spChg chg="mod">
          <ac:chgData name="Rose Boyko" userId="0661f6c3-94c9-4791-a4b5-a2c370ec51ea" providerId="ADAL" clId="{04811DA7-B8B6-4DCB-828D-A2D1202B40A2}" dt="2024-08-26T11:03:02.744" v="4500"/>
          <ac:spMkLst>
            <pc:docMk/>
            <pc:sldMk cId="3129274382" sldId="642"/>
            <ac:spMk id="1024" creationId="{631E6E8D-48C1-78EB-3C00-7043637D9281}"/>
          </ac:spMkLst>
        </pc:spChg>
        <pc:spChg chg="mod">
          <ac:chgData name="Rose Boyko" userId="0661f6c3-94c9-4791-a4b5-a2c370ec51ea" providerId="ADAL" clId="{04811DA7-B8B6-4DCB-828D-A2D1202B40A2}" dt="2024-08-26T11:03:02.744" v="4500"/>
          <ac:spMkLst>
            <pc:docMk/>
            <pc:sldMk cId="3129274382" sldId="642"/>
            <ac:spMk id="1027" creationId="{2E952FD4-EF3D-1DFD-4F96-12AF32ED8556}"/>
          </ac:spMkLst>
        </pc:spChg>
        <pc:spChg chg="mod">
          <ac:chgData name="Rose Boyko" userId="0661f6c3-94c9-4791-a4b5-a2c370ec51ea" providerId="ADAL" clId="{04811DA7-B8B6-4DCB-828D-A2D1202B40A2}" dt="2024-08-26T11:03:02.744" v="4500"/>
          <ac:spMkLst>
            <pc:docMk/>
            <pc:sldMk cId="3129274382" sldId="642"/>
            <ac:spMk id="1028" creationId="{BC46E5FB-4D4A-7152-E0F4-042639E2C9C8}"/>
          </ac:spMkLst>
        </pc:spChg>
        <pc:spChg chg="mod">
          <ac:chgData name="Rose Boyko" userId="0661f6c3-94c9-4791-a4b5-a2c370ec51ea" providerId="ADAL" clId="{04811DA7-B8B6-4DCB-828D-A2D1202B40A2}" dt="2024-08-26T11:03:02.744" v="4500"/>
          <ac:spMkLst>
            <pc:docMk/>
            <pc:sldMk cId="3129274382" sldId="642"/>
            <ac:spMk id="1029" creationId="{0CF1A947-8676-DC26-14E1-48A02CEED960}"/>
          </ac:spMkLst>
        </pc:spChg>
        <pc:spChg chg="mod">
          <ac:chgData name="Rose Boyko" userId="0661f6c3-94c9-4791-a4b5-a2c370ec51ea" providerId="ADAL" clId="{04811DA7-B8B6-4DCB-828D-A2D1202B40A2}" dt="2024-08-26T11:03:02.744" v="4500"/>
          <ac:spMkLst>
            <pc:docMk/>
            <pc:sldMk cId="3129274382" sldId="642"/>
            <ac:spMk id="1030" creationId="{D8BE0975-7BCC-462C-799F-240D943D882E}"/>
          </ac:spMkLst>
        </pc:spChg>
        <pc:spChg chg="mod">
          <ac:chgData name="Rose Boyko" userId="0661f6c3-94c9-4791-a4b5-a2c370ec51ea" providerId="ADAL" clId="{04811DA7-B8B6-4DCB-828D-A2D1202B40A2}" dt="2024-08-26T11:03:02.744" v="4500"/>
          <ac:spMkLst>
            <pc:docMk/>
            <pc:sldMk cId="3129274382" sldId="642"/>
            <ac:spMk id="1031" creationId="{546F8707-5E3E-029F-FF65-0E5A3011D794}"/>
          </ac:spMkLst>
        </pc:spChg>
        <pc:spChg chg="mod">
          <ac:chgData name="Rose Boyko" userId="0661f6c3-94c9-4791-a4b5-a2c370ec51ea" providerId="ADAL" clId="{04811DA7-B8B6-4DCB-828D-A2D1202B40A2}" dt="2024-08-26T11:03:02.744" v="4500"/>
          <ac:spMkLst>
            <pc:docMk/>
            <pc:sldMk cId="3129274382" sldId="642"/>
            <ac:spMk id="1032" creationId="{9E4116CE-F3A7-57E1-F3BB-F6106FE32595}"/>
          </ac:spMkLst>
        </pc:spChg>
        <pc:spChg chg="mod">
          <ac:chgData name="Rose Boyko" userId="0661f6c3-94c9-4791-a4b5-a2c370ec51ea" providerId="ADAL" clId="{04811DA7-B8B6-4DCB-828D-A2D1202B40A2}" dt="2024-08-26T11:03:02.744" v="4500"/>
          <ac:spMkLst>
            <pc:docMk/>
            <pc:sldMk cId="3129274382" sldId="642"/>
            <ac:spMk id="1033" creationId="{62A40E8A-3445-27ED-A9FA-ACFFF8D2A9C8}"/>
          </ac:spMkLst>
        </pc:spChg>
        <pc:spChg chg="mod">
          <ac:chgData name="Rose Boyko" userId="0661f6c3-94c9-4791-a4b5-a2c370ec51ea" providerId="ADAL" clId="{04811DA7-B8B6-4DCB-828D-A2D1202B40A2}" dt="2024-08-26T11:03:02.744" v="4500"/>
          <ac:spMkLst>
            <pc:docMk/>
            <pc:sldMk cId="3129274382" sldId="642"/>
            <ac:spMk id="1034" creationId="{6A3BB974-D65F-5EA9-440C-186572E6D5F3}"/>
          </ac:spMkLst>
        </pc:spChg>
        <pc:spChg chg="mod">
          <ac:chgData name="Rose Boyko" userId="0661f6c3-94c9-4791-a4b5-a2c370ec51ea" providerId="ADAL" clId="{04811DA7-B8B6-4DCB-828D-A2D1202B40A2}" dt="2024-08-26T11:03:02.744" v="4500"/>
          <ac:spMkLst>
            <pc:docMk/>
            <pc:sldMk cId="3129274382" sldId="642"/>
            <ac:spMk id="1035" creationId="{5FFDC7C4-484B-0B40-A416-398F0B46FB64}"/>
          </ac:spMkLst>
        </pc:spChg>
        <pc:spChg chg="mod">
          <ac:chgData name="Rose Boyko" userId="0661f6c3-94c9-4791-a4b5-a2c370ec51ea" providerId="ADAL" clId="{04811DA7-B8B6-4DCB-828D-A2D1202B40A2}" dt="2024-08-26T11:03:02.744" v="4500"/>
          <ac:spMkLst>
            <pc:docMk/>
            <pc:sldMk cId="3129274382" sldId="642"/>
            <ac:spMk id="1036" creationId="{6C34D52E-08C1-FFAD-C6DD-9D03109D2744}"/>
          </ac:spMkLst>
        </pc:spChg>
        <pc:spChg chg="mod">
          <ac:chgData name="Rose Boyko" userId="0661f6c3-94c9-4791-a4b5-a2c370ec51ea" providerId="ADAL" clId="{04811DA7-B8B6-4DCB-828D-A2D1202B40A2}" dt="2024-08-26T11:03:02.744" v="4500"/>
          <ac:spMkLst>
            <pc:docMk/>
            <pc:sldMk cId="3129274382" sldId="642"/>
            <ac:spMk id="1037" creationId="{BBE87DD3-0B5B-5E12-4BA2-5BD8AB871F32}"/>
          </ac:spMkLst>
        </pc:spChg>
        <pc:spChg chg="mod">
          <ac:chgData name="Rose Boyko" userId="0661f6c3-94c9-4791-a4b5-a2c370ec51ea" providerId="ADAL" clId="{04811DA7-B8B6-4DCB-828D-A2D1202B40A2}" dt="2024-08-26T11:03:02.744" v="4500"/>
          <ac:spMkLst>
            <pc:docMk/>
            <pc:sldMk cId="3129274382" sldId="642"/>
            <ac:spMk id="1038" creationId="{5EEB6015-68F7-76F1-09D5-9BE0D09D7F71}"/>
          </ac:spMkLst>
        </pc:spChg>
        <pc:spChg chg="mod">
          <ac:chgData name="Rose Boyko" userId="0661f6c3-94c9-4791-a4b5-a2c370ec51ea" providerId="ADAL" clId="{04811DA7-B8B6-4DCB-828D-A2D1202B40A2}" dt="2024-08-26T11:03:02.744" v="4500"/>
          <ac:spMkLst>
            <pc:docMk/>
            <pc:sldMk cId="3129274382" sldId="642"/>
            <ac:spMk id="1039" creationId="{D68A2F69-16BE-2C62-0D5A-5A15E015FD08}"/>
          </ac:spMkLst>
        </pc:spChg>
        <pc:spChg chg="mod">
          <ac:chgData name="Rose Boyko" userId="0661f6c3-94c9-4791-a4b5-a2c370ec51ea" providerId="ADAL" clId="{04811DA7-B8B6-4DCB-828D-A2D1202B40A2}" dt="2024-08-26T11:03:02.744" v="4500"/>
          <ac:spMkLst>
            <pc:docMk/>
            <pc:sldMk cId="3129274382" sldId="642"/>
            <ac:spMk id="1040" creationId="{53B4EAE1-184B-EEFA-41F0-112494755D88}"/>
          </ac:spMkLst>
        </pc:spChg>
        <pc:spChg chg="mod">
          <ac:chgData name="Rose Boyko" userId="0661f6c3-94c9-4791-a4b5-a2c370ec51ea" providerId="ADAL" clId="{04811DA7-B8B6-4DCB-828D-A2D1202B40A2}" dt="2024-08-26T11:03:02.744" v="4500"/>
          <ac:spMkLst>
            <pc:docMk/>
            <pc:sldMk cId="3129274382" sldId="642"/>
            <ac:spMk id="1041" creationId="{94D24B9F-4E5B-3CA1-B718-97C0BF37F55A}"/>
          </ac:spMkLst>
        </pc:spChg>
        <pc:spChg chg="mod">
          <ac:chgData name="Rose Boyko" userId="0661f6c3-94c9-4791-a4b5-a2c370ec51ea" providerId="ADAL" clId="{04811DA7-B8B6-4DCB-828D-A2D1202B40A2}" dt="2024-08-26T11:03:02.744" v="4500"/>
          <ac:spMkLst>
            <pc:docMk/>
            <pc:sldMk cId="3129274382" sldId="642"/>
            <ac:spMk id="1042" creationId="{C665CC34-38A8-9FCB-5CDE-2BA7C8A67D38}"/>
          </ac:spMkLst>
        </pc:spChg>
        <pc:spChg chg="mod">
          <ac:chgData name="Rose Boyko" userId="0661f6c3-94c9-4791-a4b5-a2c370ec51ea" providerId="ADAL" clId="{04811DA7-B8B6-4DCB-828D-A2D1202B40A2}" dt="2024-08-26T11:03:02.744" v="4500"/>
          <ac:spMkLst>
            <pc:docMk/>
            <pc:sldMk cId="3129274382" sldId="642"/>
            <ac:spMk id="1049" creationId="{1BBE925D-3527-D036-8012-93B2FD60B06B}"/>
          </ac:spMkLst>
        </pc:spChg>
        <pc:spChg chg="mod">
          <ac:chgData name="Rose Boyko" userId="0661f6c3-94c9-4791-a4b5-a2c370ec51ea" providerId="ADAL" clId="{04811DA7-B8B6-4DCB-828D-A2D1202B40A2}" dt="2024-08-26T11:03:02.744" v="4500"/>
          <ac:spMkLst>
            <pc:docMk/>
            <pc:sldMk cId="3129274382" sldId="642"/>
            <ac:spMk id="1050" creationId="{B081484D-D3E1-0401-4A28-BE04FC1BA8AE}"/>
          </ac:spMkLst>
        </pc:spChg>
        <pc:spChg chg="mod">
          <ac:chgData name="Rose Boyko" userId="0661f6c3-94c9-4791-a4b5-a2c370ec51ea" providerId="ADAL" clId="{04811DA7-B8B6-4DCB-828D-A2D1202B40A2}" dt="2024-08-26T10:56:32.783" v="4290"/>
          <ac:spMkLst>
            <pc:docMk/>
            <pc:sldMk cId="3129274382" sldId="642"/>
            <ac:spMk id="25600" creationId="{C035EDE2-7BE2-DED3-65CC-8BDB60375D4F}"/>
          </ac:spMkLst>
        </pc:spChg>
        <pc:spChg chg="mod">
          <ac:chgData name="Rose Boyko" userId="0661f6c3-94c9-4791-a4b5-a2c370ec51ea" providerId="ADAL" clId="{04811DA7-B8B6-4DCB-828D-A2D1202B40A2}" dt="2024-08-26T10:56:32.783" v="4290"/>
          <ac:spMkLst>
            <pc:docMk/>
            <pc:sldMk cId="3129274382" sldId="642"/>
            <ac:spMk id="25601" creationId="{A8E88C0C-8B35-7C24-C6B6-FDDA30FDC75D}"/>
          </ac:spMkLst>
        </pc:spChg>
        <pc:spChg chg="mod">
          <ac:chgData name="Rose Boyko" userId="0661f6c3-94c9-4791-a4b5-a2c370ec51ea" providerId="ADAL" clId="{04811DA7-B8B6-4DCB-828D-A2D1202B40A2}" dt="2024-08-26T10:56:32.783" v="4290"/>
          <ac:spMkLst>
            <pc:docMk/>
            <pc:sldMk cId="3129274382" sldId="642"/>
            <ac:spMk id="25602" creationId="{3E36758B-06B8-1908-183C-80EAD263FBD1}"/>
          </ac:spMkLst>
        </pc:spChg>
        <pc:spChg chg="del">
          <ac:chgData name="Rose Boyko" userId="0661f6c3-94c9-4791-a4b5-a2c370ec51ea" providerId="ADAL" clId="{04811DA7-B8B6-4DCB-828D-A2D1202B40A2}" dt="2024-08-26T10:56:30.411" v="4288" actId="478"/>
          <ac:spMkLst>
            <pc:docMk/>
            <pc:sldMk cId="3129274382" sldId="642"/>
            <ac:spMk id="25604" creationId="{00000000-0000-0000-0000-000000000000}"/>
          </ac:spMkLst>
        </pc:spChg>
        <pc:spChg chg="del">
          <ac:chgData name="Rose Boyko" userId="0661f6c3-94c9-4791-a4b5-a2c370ec51ea" providerId="ADAL" clId="{04811DA7-B8B6-4DCB-828D-A2D1202B40A2}" dt="2024-08-26T10:56:30.411" v="4288" actId="478"/>
          <ac:spMkLst>
            <pc:docMk/>
            <pc:sldMk cId="3129274382" sldId="642"/>
            <ac:spMk id="25612" creationId="{00000000-0000-0000-0000-000000000000}"/>
          </ac:spMkLst>
        </pc:spChg>
        <pc:spChg chg="del">
          <ac:chgData name="Rose Boyko" userId="0661f6c3-94c9-4791-a4b5-a2c370ec51ea" providerId="ADAL" clId="{04811DA7-B8B6-4DCB-828D-A2D1202B40A2}" dt="2024-08-26T10:56:30.411" v="4288" actId="478"/>
          <ac:spMkLst>
            <pc:docMk/>
            <pc:sldMk cId="3129274382" sldId="642"/>
            <ac:spMk id="25615" creationId="{00000000-0000-0000-0000-000000000000}"/>
          </ac:spMkLst>
        </pc:spChg>
        <pc:spChg chg="del">
          <ac:chgData name="Rose Boyko" userId="0661f6c3-94c9-4791-a4b5-a2c370ec51ea" providerId="ADAL" clId="{04811DA7-B8B6-4DCB-828D-A2D1202B40A2}" dt="2024-08-26T10:56:30.411" v="4288" actId="478"/>
          <ac:spMkLst>
            <pc:docMk/>
            <pc:sldMk cId="3129274382" sldId="642"/>
            <ac:spMk id="25620" creationId="{00000000-0000-0000-0000-000000000000}"/>
          </ac:spMkLst>
        </pc:spChg>
        <pc:spChg chg="del">
          <ac:chgData name="Rose Boyko" userId="0661f6c3-94c9-4791-a4b5-a2c370ec51ea" providerId="ADAL" clId="{04811DA7-B8B6-4DCB-828D-A2D1202B40A2}" dt="2024-08-26T10:56:30.411" v="4288" actId="478"/>
          <ac:spMkLst>
            <pc:docMk/>
            <pc:sldMk cId="3129274382" sldId="642"/>
            <ac:spMk id="25621" creationId="{00000000-0000-0000-0000-000000000000}"/>
          </ac:spMkLst>
        </pc:spChg>
        <pc:spChg chg="del">
          <ac:chgData name="Rose Boyko" userId="0661f6c3-94c9-4791-a4b5-a2c370ec51ea" providerId="ADAL" clId="{04811DA7-B8B6-4DCB-828D-A2D1202B40A2}" dt="2024-08-26T10:56:30.411" v="4288" actId="478"/>
          <ac:spMkLst>
            <pc:docMk/>
            <pc:sldMk cId="3129274382" sldId="642"/>
            <ac:spMk id="25622" creationId="{00000000-0000-0000-0000-000000000000}"/>
          </ac:spMkLst>
        </pc:spChg>
        <pc:spChg chg="del">
          <ac:chgData name="Rose Boyko" userId="0661f6c3-94c9-4791-a4b5-a2c370ec51ea" providerId="ADAL" clId="{04811DA7-B8B6-4DCB-828D-A2D1202B40A2}" dt="2024-08-26T10:56:30.411" v="4288" actId="478"/>
          <ac:spMkLst>
            <pc:docMk/>
            <pc:sldMk cId="3129274382" sldId="642"/>
            <ac:spMk id="25623" creationId="{00000000-0000-0000-0000-000000000000}"/>
          </ac:spMkLst>
        </pc:spChg>
        <pc:spChg chg="del">
          <ac:chgData name="Rose Boyko" userId="0661f6c3-94c9-4791-a4b5-a2c370ec51ea" providerId="ADAL" clId="{04811DA7-B8B6-4DCB-828D-A2D1202B40A2}" dt="2024-08-26T10:56:30.411" v="4288" actId="478"/>
          <ac:spMkLst>
            <pc:docMk/>
            <pc:sldMk cId="3129274382" sldId="642"/>
            <ac:spMk id="25624" creationId="{00000000-0000-0000-0000-000000000000}"/>
          </ac:spMkLst>
        </pc:spChg>
        <pc:spChg chg="del mod">
          <ac:chgData name="Rose Boyko" userId="0661f6c3-94c9-4791-a4b5-a2c370ec51ea" providerId="ADAL" clId="{04811DA7-B8B6-4DCB-828D-A2D1202B40A2}" dt="2024-08-26T10:56:30.411" v="4288" actId="478"/>
          <ac:spMkLst>
            <pc:docMk/>
            <pc:sldMk cId="3129274382" sldId="642"/>
            <ac:spMk id="25625" creationId="{00000000-0000-0000-0000-000000000000}"/>
          </ac:spMkLst>
        </pc:spChg>
        <pc:spChg chg="del mod">
          <ac:chgData name="Rose Boyko" userId="0661f6c3-94c9-4791-a4b5-a2c370ec51ea" providerId="ADAL" clId="{04811DA7-B8B6-4DCB-828D-A2D1202B40A2}" dt="2024-08-26T10:56:30.411" v="4288" actId="478"/>
          <ac:spMkLst>
            <pc:docMk/>
            <pc:sldMk cId="3129274382" sldId="642"/>
            <ac:spMk id="25626" creationId="{00000000-0000-0000-0000-000000000000}"/>
          </ac:spMkLst>
        </pc:spChg>
        <pc:spChg chg="del mod">
          <ac:chgData name="Rose Boyko" userId="0661f6c3-94c9-4791-a4b5-a2c370ec51ea" providerId="ADAL" clId="{04811DA7-B8B6-4DCB-828D-A2D1202B40A2}" dt="2024-08-26T10:56:30.411" v="4288" actId="478"/>
          <ac:spMkLst>
            <pc:docMk/>
            <pc:sldMk cId="3129274382" sldId="642"/>
            <ac:spMk id="25627" creationId="{00000000-0000-0000-0000-000000000000}"/>
          </ac:spMkLst>
        </pc:spChg>
        <pc:spChg chg="del mod">
          <ac:chgData name="Rose Boyko" userId="0661f6c3-94c9-4791-a4b5-a2c370ec51ea" providerId="ADAL" clId="{04811DA7-B8B6-4DCB-828D-A2D1202B40A2}" dt="2024-08-26T10:56:30.411" v="4288" actId="478"/>
          <ac:spMkLst>
            <pc:docMk/>
            <pc:sldMk cId="3129274382" sldId="642"/>
            <ac:spMk id="25628" creationId="{00000000-0000-0000-0000-000000000000}"/>
          </ac:spMkLst>
        </pc:spChg>
        <pc:spChg chg="del mod">
          <ac:chgData name="Rose Boyko" userId="0661f6c3-94c9-4791-a4b5-a2c370ec51ea" providerId="ADAL" clId="{04811DA7-B8B6-4DCB-828D-A2D1202B40A2}" dt="2024-08-26T10:56:30.411" v="4288" actId="478"/>
          <ac:spMkLst>
            <pc:docMk/>
            <pc:sldMk cId="3129274382" sldId="642"/>
            <ac:spMk id="25629" creationId="{00000000-0000-0000-0000-000000000000}"/>
          </ac:spMkLst>
        </pc:spChg>
        <pc:spChg chg="del mod">
          <ac:chgData name="Rose Boyko" userId="0661f6c3-94c9-4791-a4b5-a2c370ec51ea" providerId="ADAL" clId="{04811DA7-B8B6-4DCB-828D-A2D1202B40A2}" dt="2024-08-26T10:56:30.411" v="4288" actId="478"/>
          <ac:spMkLst>
            <pc:docMk/>
            <pc:sldMk cId="3129274382" sldId="642"/>
            <ac:spMk id="25630" creationId="{00000000-0000-0000-0000-000000000000}"/>
          </ac:spMkLst>
        </pc:spChg>
        <pc:spChg chg="del mod">
          <ac:chgData name="Rose Boyko" userId="0661f6c3-94c9-4791-a4b5-a2c370ec51ea" providerId="ADAL" clId="{04811DA7-B8B6-4DCB-828D-A2D1202B40A2}" dt="2024-08-26T10:56:30.411" v="4288" actId="478"/>
          <ac:spMkLst>
            <pc:docMk/>
            <pc:sldMk cId="3129274382" sldId="642"/>
            <ac:spMk id="25631" creationId="{00000000-0000-0000-0000-000000000000}"/>
          </ac:spMkLst>
        </pc:spChg>
        <pc:spChg chg="del mod">
          <ac:chgData name="Rose Boyko" userId="0661f6c3-94c9-4791-a4b5-a2c370ec51ea" providerId="ADAL" clId="{04811DA7-B8B6-4DCB-828D-A2D1202B40A2}" dt="2024-08-26T10:56:30.411" v="4288" actId="478"/>
          <ac:spMkLst>
            <pc:docMk/>
            <pc:sldMk cId="3129274382" sldId="642"/>
            <ac:spMk id="25632" creationId="{00000000-0000-0000-0000-000000000000}"/>
          </ac:spMkLst>
        </pc:spChg>
        <pc:spChg chg="mod">
          <ac:chgData name="Rose Boyko" userId="0661f6c3-94c9-4791-a4b5-a2c370ec51ea" providerId="ADAL" clId="{04811DA7-B8B6-4DCB-828D-A2D1202B40A2}" dt="2024-08-26T10:56:32.783" v="4290"/>
          <ac:spMkLst>
            <pc:docMk/>
            <pc:sldMk cId="3129274382" sldId="642"/>
            <ac:spMk id="25637" creationId="{D19FC44E-0181-9DC6-2358-1A6FBB0B6D20}"/>
          </ac:spMkLst>
        </pc:spChg>
        <pc:spChg chg="mod">
          <ac:chgData name="Rose Boyko" userId="0661f6c3-94c9-4791-a4b5-a2c370ec51ea" providerId="ADAL" clId="{04811DA7-B8B6-4DCB-828D-A2D1202B40A2}" dt="2024-08-26T10:56:32.783" v="4290"/>
          <ac:spMkLst>
            <pc:docMk/>
            <pc:sldMk cId="3129274382" sldId="642"/>
            <ac:spMk id="25638" creationId="{E4AC6EA2-4E2A-2032-B5CB-35FB699E68AE}"/>
          </ac:spMkLst>
        </pc:spChg>
        <pc:spChg chg="add mod">
          <ac:chgData name="Rose Boyko" userId="0661f6c3-94c9-4791-a4b5-a2c370ec51ea" providerId="ADAL" clId="{04811DA7-B8B6-4DCB-828D-A2D1202B40A2}" dt="2024-08-26T11:01:10.911" v="4389" actId="14100"/>
          <ac:spMkLst>
            <pc:docMk/>
            <pc:sldMk cId="3129274382" sldId="642"/>
            <ac:spMk id="25641" creationId="{D149B44F-4B2B-FEEF-53EE-A19BE1A6DC06}"/>
          </ac:spMkLst>
        </pc:spChg>
        <pc:spChg chg="add mod">
          <ac:chgData name="Rose Boyko" userId="0661f6c3-94c9-4791-a4b5-a2c370ec51ea" providerId="ADAL" clId="{04811DA7-B8B6-4DCB-828D-A2D1202B40A2}" dt="2024-08-26T10:58:19.245" v="4309" actId="404"/>
          <ac:spMkLst>
            <pc:docMk/>
            <pc:sldMk cId="3129274382" sldId="642"/>
            <ac:spMk id="25642" creationId="{CD2AA031-1466-5550-90D6-B684E3582C63}"/>
          </ac:spMkLst>
        </pc:spChg>
        <pc:spChg chg="mod">
          <ac:chgData name="Rose Boyko" userId="0661f6c3-94c9-4791-a4b5-a2c370ec51ea" providerId="ADAL" clId="{04811DA7-B8B6-4DCB-828D-A2D1202B40A2}" dt="2024-08-26T10:58:02.529" v="4306"/>
          <ac:spMkLst>
            <pc:docMk/>
            <pc:sldMk cId="3129274382" sldId="642"/>
            <ac:spMk id="25645" creationId="{2E2F7C8A-2DC4-7832-119D-9D35B98682B0}"/>
          </ac:spMkLst>
        </pc:spChg>
        <pc:spChg chg="mod">
          <ac:chgData name="Rose Boyko" userId="0661f6c3-94c9-4791-a4b5-a2c370ec51ea" providerId="ADAL" clId="{04811DA7-B8B6-4DCB-828D-A2D1202B40A2}" dt="2024-08-26T10:58:02.529" v="4306"/>
          <ac:spMkLst>
            <pc:docMk/>
            <pc:sldMk cId="3129274382" sldId="642"/>
            <ac:spMk id="25646" creationId="{B6CC85D5-0A98-BA4A-5783-FB025A4939E1}"/>
          </ac:spMkLst>
        </pc:spChg>
        <pc:spChg chg="add mod">
          <ac:chgData name="Rose Boyko" userId="0661f6c3-94c9-4791-a4b5-a2c370ec51ea" providerId="ADAL" clId="{04811DA7-B8B6-4DCB-828D-A2D1202B40A2}" dt="2024-08-26T10:59:42.594" v="4363" actId="5793"/>
          <ac:spMkLst>
            <pc:docMk/>
            <pc:sldMk cId="3129274382" sldId="642"/>
            <ac:spMk id="25647" creationId="{68302A7A-1DA2-9D25-8DAE-CC914625B5C1}"/>
          </ac:spMkLst>
        </pc:spChg>
        <pc:spChg chg="add mod">
          <ac:chgData name="Rose Boyko" userId="0661f6c3-94c9-4791-a4b5-a2c370ec51ea" providerId="ADAL" clId="{04811DA7-B8B6-4DCB-828D-A2D1202B40A2}" dt="2024-08-26T11:04:25.328" v="4555" actId="20577"/>
          <ac:spMkLst>
            <pc:docMk/>
            <pc:sldMk cId="3129274382" sldId="642"/>
            <ac:spMk id="25648" creationId="{7ED7A1D2-F4A7-C4BC-2445-21A5B904EE74}"/>
          </ac:spMkLst>
        </pc:spChg>
        <pc:spChg chg="add mod">
          <ac:chgData name="Rose Boyko" userId="0661f6c3-94c9-4791-a4b5-a2c370ec51ea" providerId="ADAL" clId="{04811DA7-B8B6-4DCB-828D-A2D1202B40A2}" dt="2024-08-26T11:03:25.411" v="4508" actId="1037"/>
          <ac:spMkLst>
            <pc:docMk/>
            <pc:sldMk cId="3129274382" sldId="642"/>
            <ac:spMk id="25649" creationId="{94B0DEDB-D1E2-E822-C148-F7A2039FE9C3}"/>
          </ac:spMkLst>
        </pc:spChg>
        <pc:spChg chg="add mod">
          <ac:chgData name="Rose Boyko" userId="0661f6c3-94c9-4791-a4b5-a2c370ec51ea" providerId="ADAL" clId="{04811DA7-B8B6-4DCB-828D-A2D1202B40A2}" dt="2024-08-26T11:03:30.361" v="4509" actId="1038"/>
          <ac:spMkLst>
            <pc:docMk/>
            <pc:sldMk cId="3129274382" sldId="642"/>
            <ac:spMk id="25650" creationId="{AEE17A1A-1281-5922-2EE9-525835CE26B1}"/>
          </ac:spMkLst>
        </pc:spChg>
        <pc:spChg chg="mod">
          <ac:chgData name="Rose Boyko" userId="0661f6c3-94c9-4791-a4b5-a2c370ec51ea" providerId="ADAL" clId="{04811DA7-B8B6-4DCB-828D-A2D1202B40A2}" dt="2024-08-26T11:03:02.744" v="4500"/>
          <ac:spMkLst>
            <pc:docMk/>
            <pc:sldMk cId="3129274382" sldId="642"/>
            <ac:spMk id="25652" creationId="{C753CE0C-ED9E-AF34-D129-6C140D12C997}"/>
          </ac:spMkLst>
        </pc:spChg>
        <pc:spChg chg="mod">
          <ac:chgData name="Rose Boyko" userId="0661f6c3-94c9-4791-a4b5-a2c370ec51ea" providerId="ADAL" clId="{04811DA7-B8B6-4DCB-828D-A2D1202B40A2}" dt="2024-08-26T11:03:02.744" v="4500"/>
          <ac:spMkLst>
            <pc:docMk/>
            <pc:sldMk cId="3129274382" sldId="642"/>
            <ac:spMk id="25653" creationId="{7962F0E0-E2F2-35E5-828B-F0E88EBC4F6B}"/>
          </ac:spMkLst>
        </pc:spChg>
        <pc:spChg chg="mod">
          <ac:chgData name="Rose Boyko" userId="0661f6c3-94c9-4791-a4b5-a2c370ec51ea" providerId="ADAL" clId="{04811DA7-B8B6-4DCB-828D-A2D1202B40A2}" dt="2024-08-26T11:03:02.744" v="4500"/>
          <ac:spMkLst>
            <pc:docMk/>
            <pc:sldMk cId="3129274382" sldId="642"/>
            <ac:spMk id="25654" creationId="{54D6007D-DC46-0425-BEC0-C48C029961EC}"/>
          </ac:spMkLst>
        </pc:spChg>
        <pc:spChg chg="mod">
          <ac:chgData name="Rose Boyko" userId="0661f6c3-94c9-4791-a4b5-a2c370ec51ea" providerId="ADAL" clId="{04811DA7-B8B6-4DCB-828D-A2D1202B40A2}" dt="2024-08-26T11:03:02.744" v="4500"/>
          <ac:spMkLst>
            <pc:docMk/>
            <pc:sldMk cId="3129274382" sldId="642"/>
            <ac:spMk id="25655" creationId="{4E93B3F5-FA1D-F6BD-8419-62BC4F939D2B}"/>
          </ac:spMkLst>
        </pc:spChg>
        <pc:spChg chg="mod">
          <ac:chgData name="Rose Boyko" userId="0661f6c3-94c9-4791-a4b5-a2c370ec51ea" providerId="ADAL" clId="{04811DA7-B8B6-4DCB-828D-A2D1202B40A2}" dt="2024-08-26T11:03:02.744" v="4500"/>
          <ac:spMkLst>
            <pc:docMk/>
            <pc:sldMk cId="3129274382" sldId="642"/>
            <ac:spMk id="25656" creationId="{6B04720F-978E-1D24-C995-D82E559235AB}"/>
          </ac:spMkLst>
        </pc:spChg>
        <pc:spChg chg="mod">
          <ac:chgData name="Rose Boyko" userId="0661f6c3-94c9-4791-a4b5-a2c370ec51ea" providerId="ADAL" clId="{04811DA7-B8B6-4DCB-828D-A2D1202B40A2}" dt="2024-08-26T11:03:02.744" v="4500"/>
          <ac:spMkLst>
            <pc:docMk/>
            <pc:sldMk cId="3129274382" sldId="642"/>
            <ac:spMk id="25660" creationId="{52D7F56D-745C-C42B-9D50-F95096B0D99A}"/>
          </ac:spMkLst>
        </pc:spChg>
        <pc:spChg chg="mod">
          <ac:chgData name="Rose Boyko" userId="0661f6c3-94c9-4791-a4b5-a2c370ec51ea" providerId="ADAL" clId="{04811DA7-B8B6-4DCB-828D-A2D1202B40A2}" dt="2024-08-26T11:03:02.744" v="4500"/>
          <ac:spMkLst>
            <pc:docMk/>
            <pc:sldMk cId="3129274382" sldId="642"/>
            <ac:spMk id="25662" creationId="{246FDD06-2794-67B2-5D5D-FE7C24F32CAF}"/>
          </ac:spMkLst>
        </pc:spChg>
        <pc:spChg chg="mod">
          <ac:chgData name="Rose Boyko" userId="0661f6c3-94c9-4791-a4b5-a2c370ec51ea" providerId="ADAL" clId="{04811DA7-B8B6-4DCB-828D-A2D1202B40A2}" dt="2024-08-26T11:03:02.744" v="4500"/>
          <ac:spMkLst>
            <pc:docMk/>
            <pc:sldMk cId="3129274382" sldId="642"/>
            <ac:spMk id="25664" creationId="{30DBC5AF-D072-65E7-FE68-473381D18025}"/>
          </ac:spMkLst>
        </pc:spChg>
        <pc:spChg chg="mod">
          <ac:chgData name="Rose Boyko" userId="0661f6c3-94c9-4791-a4b5-a2c370ec51ea" providerId="ADAL" clId="{04811DA7-B8B6-4DCB-828D-A2D1202B40A2}" dt="2024-08-26T11:03:02.744" v="4500"/>
          <ac:spMkLst>
            <pc:docMk/>
            <pc:sldMk cId="3129274382" sldId="642"/>
            <ac:spMk id="25670" creationId="{EE969BB7-7977-5FEA-7167-7AF4119E9887}"/>
          </ac:spMkLst>
        </pc:spChg>
        <pc:grpChg chg="add mod">
          <ac:chgData name="Rose Boyko" userId="0661f6c3-94c9-4791-a4b5-a2c370ec51ea" providerId="ADAL" clId="{04811DA7-B8B6-4DCB-828D-A2D1202B40A2}" dt="2024-08-26T10:56:32.783" v="4290"/>
          <ac:grpSpMkLst>
            <pc:docMk/>
            <pc:sldMk cId="3129274382" sldId="642"/>
            <ac:grpSpMk id="2" creationId="{02BE5FA6-1CE3-80C8-DC3A-AF578C37BE4A}"/>
          </ac:grpSpMkLst>
        </pc:grpChg>
        <pc:grpChg chg="add mod">
          <ac:chgData name="Rose Boyko" userId="0661f6c3-94c9-4791-a4b5-a2c370ec51ea" providerId="ADAL" clId="{04811DA7-B8B6-4DCB-828D-A2D1202B40A2}" dt="2024-08-26T10:58:02.529" v="4306"/>
          <ac:grpSpMkLst>
            <pc:docMk/>
            <pc:sldMk cId="3129274382" sldId="642"/>
            <ac:grpSpMk id="25644" creationId="{38A870F5-3B4C-0C2F-1424-DB21DBB57CDC}"/>
          </ac:grpSpMkLst>
        </pc:grpChg>
        <pc:grpChg chg="add mod">
          <ac:chgData name="Rose Boyko" userId="0661f6c3-94c9-4791-a4b5-a2c370ec51ea" providerId="ADAL" clId="{04811DA7-B8B6-4DCB-828D-A2D1202B40A2}" dt="2024-08-26T11:03:02.744" v="4500"/>
          <ac:grpSpMkLst>
            <pc:docMk/>
            <pc:sldMk cId="3129274382" sldId="642"/>
            <ac:grpSpMk id="25651" creationId="{E92E50F4-1183-783F-2F85-0B023C0F9104}"/>
          </ac:grpSpMkLst>
        </pc:grpChg>
        <pc:picChg chg="del">
          <ac:chgData name="Rose Boyko" userId="0661f6c3-94c9-4791-a4b5-a2c370ec51ea" providerId="ADAL" clId="{04811DA7-B8B6-4DCB-828D-A2D1202B40A2}" dt="2024-08-26T10:56:30.411" v="4288" actId="478"/>
          <ac:picMkLst>
            <pc:docMk/>
            <pc:sldMk cId="3129274382" sldId="642"/>
            <ac:picMk id="1026" creationId="{00000000-0000-0000-0000-000000000000}"/>
          </ac:picMkLst>
        </pc:picChg>
        <pc:picChg chg="del mod">
          <ac:chgData name="Rose Boyko" userId="0661f6c3-94c9-4791-a4b5-a2c370ec51ea" providerId="ADAL" clId="{04811DA7-B8B6-4DCB-828D-A2D1202B40A2}" dt="2024-08-26T10:56:30.411" v="4288" actId="478"/>
          <ac:picMkLst>
            <pc:docMk/>
            <pc:sldMk cId="3129274382" sldId="642"/>
            <ac:picMk id="25606" creationId="{00000000-0000-0000-0000-000000000000}"/>
          </ac:picMkLst>
        </pc:picChg>
        <pc:picChg chg="del">
          <ac:chgData name="Rose Boyko" userId="0661f6c3-94c9-4791-a4b5-a2c370ec51ea" providerId="ADAL" clId="{04811DA7-B8B6-4DCB-828D-A2D1202B40A2}" dt="2024-08-26T10:56:32.361" v="4289" actId="478"/>
          <ac:picMkLst>
            <pc:docMk/>
            <pc:sldMk cId="3129274382" sldId="642"/>
            <ac:picMk id="25607" creationId="{00000000-0000-0000-0000-000000000000}"/>
          </ac:picMkLst>
        </pc:picChg>
        <pc:picChg chg="del">
          <ac:chgData name="Rose Boyko" userId="0661f6c3-94c9-4791-a4b5-a2c370ec51ea" providerId="ADAL" clId="{04811DA7-B8B6-4DCB-828D-A2D1202B40A2}" dt="2024-08-26T10:56:30.411" v="4288" actId="478"/>
          <ac:picMkLst>
            <pc:docMk/>
            <pc:sldMk cId="3129274382" sldId="642"/>
            <ac:picMk id="25608" creationId="{00000000-0000-0000-0000-000000000000}"/>
          </ac:picMkLst>
        </pc:picChg>
        <pc:picChg chg="del">
          <ac:chgData name="Rose Boyko" userId="0661f6c3-94c9-4791-a4b5-a2c370ec51ea" providerId="ADAL" clId="{04811DA7-B8B6-4DCB-828D-A2D1202B40A2}" dt="2024-08-26T10:56:30.411" v="4288" actId="478"/>
          <ac:picMkLst>
            <pc:docMk/>
            <pc:sldMk cId="3129274382" sldId="642"/>
            <ac:picMk id="25609" creationId="{00000000-0000-0000-0000-000000000000}"/>
          </ac:picMkLst>
        </pc:picChg>
        <pc:picChg chg="del">
          <ac:chgData name="Rose Boyko" userId="0661f6c3-94c9-4791-a4b5-a2c370ec51ea" providerId="ADAL" clId="{04811DA7-B8B6-4DCB-828D-A2D1202B40A2}" dt="2024-08-26T10:56:30.411" v="4288" actId="478"/>
          <ac:picMkLst>
            <pc:docMk/>
            <pc:sldMk cId="3129274382" sldId="642"/>
            <ac:picMk id="25610" creationId="{00000000-0000-0000-0000-000000000000}"/>
          </ac:picMkLst>
        </pc:picChg>
        <pc:picChg chg="del">
          <ac:chgData name="Rose Boyko" userId="0661f6c3-94c9-4791-a4b5-a2c370ec51ea" providerId="ADAL" clId="{04811DA7-B8B6-4DCB-828D-A2D1202B40A2}" dt="2024-08-26T10:56:30.411" v="4288" actId="478"/>
          <ac:picMkLst>
            <pc:docMk/>
            <pc:sldMk cId="3129274382" sldId="642"/>
            <ac:picMk id="25611" creationId="{00000000-0000-0000-0000-000000000000}"/>
          </ac:picMkLst>
        </pc:picChg>
        <pc:picChg chg="del">
          <ac:chgData name="Rose Boyko" userId="0661f6c3-94c9-4791-a4b5-a2c370ec51ea" providerId="ADAL" clId="{04811DA7-B8B6-4DCB-828D-A2D1202B40A2}" dt="2024-08-26T10:56:30.411" v="4288" actId="478"/>
          <ac:picMkLst>
            <pc:docMk/>
            <pc:sldMk cId="3129274382" sldId="642"/>
            <ac:picMk id="25618" creationId="{00000000-0000-0000-0000-000000000000}"/>
          </ac:picMkLst>
        </pc:picChg>
        <pc:picChg chg="del mod">
          <ac:chgData name="Rose Boyko" userId="0661f6c3-94c9-4791-a4b5-a2c370ec51ea" providerId="ADAL" clId="{04811DA7-B8B6-4DCB-828D-A2D1202B40A2}" dt="2024-08-26T10:56:30.411" v="4288" actId="478"/>
          <ac:picMkLst>
            <pc:docMk/>
            <pc:sldMk cId="3129274382" sldId="642"/>
            <ac:picMk id="25619" creationId="{00000000-0000-0000-0000-000000000000}"/>
          </ac:picMkLst>
        </pc:picChg>
        <pc:picChg chg="add mod modCrop">
          <ac:chgData name="Rose Boyko" userId="0661f6c3-94c9-4791-a4b5-a2c370ec51ea" providerId="ADAL" clId="{04811DA7-B8B6-4DCB-828D-A2D1202B40A2}" dt="2024-08-26T11:05:53.394" v="4558" actId="732"/>
          <ac:picMkLst>
            <pc:docMk/>
            <pc:sldMk cId="3129274382" sldId="642"/>
            <ac:picMk id="25639" creationId="{1428C48D-01AC-ED34-42BF-193319AAE113}"/>
          </ac:picMkLst>
        </pc:picChg>
        <pc:picChg chg="add del mod">
          <ac:chgData name="Rose Boyko" userId="0661f6c3-94c9-4791-a4b5-a2c370ec51ea" providerId="ADAL" clId="{04811DA7-B8B6-4DCB-828D-A2D1202B40A2}" dt="2024-08-26T11:03:02.428" v="4499" actId="478"/>
          <ac:picMkLst>
            <pc:docMk/>
            <pc:sldMk cId="3129274382" sldId="642"/>
            <ac:picMk id="25640" creationId="{F39E86BE-9CE7-B582-7EC0-72DFC790767D}"/>
          </ac:picMkLst>
        </pc:picChg>
        <pc:picChg chg="add mod">
          <ac:chgData name="Rose Boyko" userId="0661f6c3-94c9-4791-a4b5-a2c370ec51ea" providerId="ADAL" clId="{04811DA7-B8B6-4DCB-828D-A2D1202B40A2}" dt="2024-08-26T10:58:02.529" v="4306"/>
          <ac:picMkLst>
            <pc:docMk/>
            <pc:sldMk cId="3129274382" sldId="642"/>
            <ac:picMk id="25643" creationId="{D5967E86-FB54-4D29-3EE3-05749BC87C04}"/>
          </ac:picMkLst>
        </pc:picChg>
        <pc:picChg chg="add mod modCrop">
          <ac:chgData name="Rose Boyko" userId="0661f6c3-94c9-4791-a4b5-a2c370ec51ea" providerId="ADAL" clId="{04811DA7-B8B6-4DCB-828D-A2D1202B40A2}" dt="2024-08-26T11:06:15.461" v="4562" actId="732"/>
          <ac:picMkLst>
            <pc:docMk/>
            <pc:sldMk cId="3129274382" sldId="642"/>
            <ac:picMk id="25671" creationId="{87615EFA-E34E-6509-7FDD-590186456D17}"/>
          </ac:picMkLst>
        </pc:picChg>
        <pc:picChg chg="add mod modCrop">
          <ac:chgData name="Rose Boyko" userId="0661f6c3-94c9-4791-a4b5-a2c370ec51ea" providerId="ADAL" clId="{04811DA7-B8B6-4DCB-828D-A2D1202B40A2}" dt="2024-08-26T11:05:58.577" v="4559" actId="1076"/>
          <ac:picMkLst>
            <pc:docMk/>
            <pc:sldMk cId="3129274382" sldId="642"/>
            <ac:picMk id="25672" creationId="{AFB8466D-DD4B-6417-56C8-423EFDF404FE}"/>
          </ac:picMkLst>
        </pc:picChg>
        <pc:picChg chg="add mod modCrop">
          <ac:chgData name="Rose Boyko" userId="0661f6c3-94c9-4791-a4b5-a2c370ec51ea" providerId="ADAL" clId="{04811DA7-B8B6-4DCB-828D-A2D1202B40A2}" dt="2024-08-26T11:06:19.828" v="4563" actId="1076"/>
          <ac:picMkLst>
            <pc:docMk/>
            <pc:sldMk cId="3129274382" sldId="642"/>
            <ac:picMk id="25673" creationId="{EB1B8CDE-6188-74D3-FB51-1827637F59CE}"/>
          </ac:picMkLst>
        </pc:picChg>
        <pc:cxnChg chg="mod">
          <ac:chgData name="Rose Boyko" userId="0661f6c3-94c9-4791-a4b5-a2c370ec51ea" providerId="ADAL" clId="{04811DA7-B8B6-4DCB-828D-A2D1202B40A2}" dt="2024-08-26T10:56:32.783" v="4290"/>
          <ac:cxnSpMkLst>
            <pc:docMk/>
            <pc:sldMk cId="3129274382" sldId="642"/>
            <ac:cxnSpMk id="4" creationId="{0DDA53B7-F761-CC6E-94C5-F760D4D4115C}"/>
          </ac:cxnSpMkLst>
        </pc:cxnChg>
        <pc:cxnChg chg="mod">
          <ac:chgData name="Rose Boyko" userId="0661f6c3-94c9-4791-a4b5-a2c370ec51ea" providerId="ADAL" clId="{04811DA7-B8B6-4DCB-828D-A2D1202B40A2}" dt="2024-08-26T10:56:32.783" v="4290"/>
          <ac:cxnSpMkLst>
            <pc:docMk/>
            <pc:sldMk cId="3129274382" sldId="642"/>
            <ac:cxnSpMk id="6" creationId="{CBC42B2E-29FD-33FD-B6FB-8578046BB039}"/>
          </ac:cxnSpMkLst>
        </pc:cxnChg>
        <pc:cxnChg chg="mod">
          <ac:chgData name="Rose Boyko" userId="0661f6c3-94c9-4791-a4b5-a2c370ec51ea" providerId="ADAL" clId="{04811DA7-B8B6-4DCB-828D-A2D1202B40A2}" dt="2024-08-26T10:56:32.783" v="4290"/>
          <ac:cxnSpMkLst>
            <pc:docMk/>
            <pc:sldMk cId="3129274382" sldId="642"/>
            <ac:cxnSpMk id="8" creationId="{13A79FB4-FF4B-D9D6-12BE-C0BB355022AE}"/>
          </ac:cxnSpMkLst>
        </pc:cxnChg>
        <pc:cxnChg chg="mod">
          <ac:chgData name="Rose Boyko" userId="0661f6c3-94c9-4791-a4b5-a2c370ec51ea" providerId="ADAL" clId="{04811DA7-B8B6-4DCB-828D-A2D1202B40A2}" dt="2024-08-26T10:56:32.783" v="4290"/>
          <ac:cxnSpMkLst>
            <pc:docMk/>
            <pc:sldMk cId="3129274382" sldId="642"/>
            <ac:cxnSpMk id="10" creationId="{CF9BB19F-DFFC-FCA7-55E9-AAF54CC35C66}"/>
          </ac:cxnSpMkLst>
        </pc:cxnChg>
        <pc:cxnChg chg="mod">
          <ac:chgData name="Rose Boyko" userId="0661f6c3-94c9-4791-a4b5-a2c370ec51ea" providerId="ADAL" clId="{04811DA7-B8B6-4DCB-828D-A2D1202B40A2}" dt="2024-08-26T10:56:32.783" v="4290"/>
          <ac:cxnSpMkLst>
            <pc:docMk/>
            <pc:sldMk cId="3129274382" sldId="642"/>
            <ac:cxnSpMk id="12" creationId="{ADA4895E-9971-AA20-A29A-1464E4C77808}"/>
          </ac:cxnSpMkLst>
        </pc:cxnChg>
        <pc:cxnChg chg="mod">
          <ac:chgData name="Rose Boyko" userId="0661f6c3-94c9-4791-a4b5-a2c370ec51ea" providerId="ADAL" clId="{04811DA7-B8B6-4DCB-828D-A2D1202B40A2}" dt="2024-08-26T10:56:32.783" v="4290"/>
          <ac:cxnSpMkLst>
            <pc:docMk/>
            <pc:sldMk cId="3129274382" sldId="642"/>
            <ac:cxnSpMk id="14" creationId="{7CC35F86-7075-AD35-C79F-DD1842DF78E1}"/>
          </ac:cxnSpMkLst>
        </pc:cxnChg>
        <pc:cxnChg chg="mod">
          <ac:chgData name="Rose Boyko" userId="0661f6c3-94c9-4791-a4b5-a2c370ec51ea" providerId="ADAL" clId="{04811DA7-B8B6-4DCB-828D-A2D1202B40A2}" dt="2024-08-26T10:56:32.783" v="4290"/>
          <ac:cxnSpMkLst>
            <pc:docMk/>
            <pc:sldMk cId="3129274382" sldId="642"/>
            <ac:cxnSpMk id="16" creationId="{2C9E6DAA-5F95-8DA0-E061-C0E26DE40275}"/>
          </ac:cxnSpMkLst>
        </pc:cxnChg>
        <pc:cxnChg chg="mod">
          <ac:chgData name="Rose Boyko" userId="0661f6c3-94c9-4791-a4b5-a2c370ec51ea" providerId="ADAL" clId="{04811DA7-B8B6-4DCB-828D-A2D1202B40A2}" dt="2024-08-26T10:56:32.783" v="4290"/>
          <ac:cxnSpMkLst>
            <pc:docMk/>
            <pc:sldMk cId="3129274382" sldId="642"/>
            <ac:cxnSpMk id="18" creationId="{B51496C3-EE8E-2C0B-E931-6BEF551699F2}"/>
          </ac:cxnSpMkLst>
        </pc:cxnChg>
        <pc:cxnChg chg="mod">
          <ac:chgData name="Rose Boyko" userId="0661f6c3-94c9-4791-a4b5-a2c370ec51ea" providerId="ADAL" clId="{04811DA7-B8B6-4DCB-828D-A2D1202B40A2}" dt="2024-08-26T10:56:32.783" v="4290"/>
          <ac:cxnSpMkLst>
            <pc:docMk/>
            <pc:sldMk cId="3129274382" sldId="642"/>
            <ac:cxnSpMk id="20" creationId="{6C8F7BC4-E47A-957D-5E21-D3A72B70CFC9}"/>
          </ac:cxnSpMkLst>
        </pc:cxnChg>
        <pc:cxnChg chg="mod">
          <ac:chgData name="Rose Boyko" userId="0661f6c3-94c9-4791-a4b5-a2c370ec51ea" providerId="ADAL" clId="{04811DA7-B8B6-4DCB-828D-A2D1202B40A2}" dt="2024-08-26T10:56:32.783" v="4290"/>
          <ac:cxnSpMkLst>
            <pc:docMk/>
            <pc:sldMk cId="3129274382" sldId="642"/>
            <ac:cxnSpMk id="22" creationId="{B031B9C2-6FDE-BC24-5451-3639704DC72F}"/>
          </ac:cxnSpMkLst>
        </pc:cxnChg>
        <pc:cxnChg chg="mod">
          <ac:chgData name="Rose Boyko" userId="0661f6c3-94c9-4791-a4b5-a2c370ec51ea" providerId="ADAL" clId="{04811DA7-B8B6-4DCB-828D-A2D1202B40A2}" dt="2024-08-26T10:56:32.783" v="4290"/>
          <ac:cxnSpMkLst>
            <pc:docMk/>
            <pc:sldMk cId="3129274382" sldId="642"/>
            <ac:cxnSpMk id="24" creationId="{6339D9B0-2C25-C0FB-31A7-9F1828E40B25}"/>
          </ac:cxnSpMkLst>
        </pc:cxnChg>
        <pc:cxnChg chg="mod">
          <ac:chgData name="Rose Boyko" userId="0661f6c3-94c9-4791-a4b5-a2c370ec51ea" providerId="ADAL" clId="{04811DA7-B8B6-4DCB-828D-A2D1202B40A2}" dt="2024-08-26T10:56:32.783" v="4290"/>
          <ac:cxnSpMkLst>
            <pc:docMk/>
            <pc:sldMk cId="3129274382" sldId="642"/>
            <ac:cxnSpMk id="26" creationId="{B0D559EC-20E7-39DE-1485-9C083F70F7F9}"/>
          </ac:cxnSpMkLst>
        </pc:cxnChg>
        <pc:cxnChg chg="mod">
          <ac:chgData name="Rose Boyko" userId="0661f6c3-94c9-4791-a4b5-a2c370ec51ea" providerId="ADAL" clId="{04811DA7-B8B6-4DCB-828D-A2D1202B40A2}" dt="2024-08-26T11:03:02.744" v="4500"/>
          <ac:cxnSpMkLst>
            <pc:docMk/>
            <pc:sldMk cId="3129274382" sldId="642"/>
            <ac:cxnSpMk id="1025" creationId="{1FE34514-BE3E-9ECD-9FC8-03B5E1FFFEDC}"/>
          </ac:cxnSpMkLst>
        </pc:cxnChg>
        <pc:cxnChg chg="mod">
          <ac:chgData name="Rose Boyko" userId="0661f6c3-94c9-4791-a4b5-a2c370ec51ea" providerId="ADAL" clId="{04811DA7-B8B6-4DCB-828D-A2D1202B40A2}" dt="2024-08-26T11:03:02.744" v="4500"/>
          <ac:cxnSpMkLst>
            <pc:docMk/>
            <pc:sldMk cId="3129274382" sldId="642"/>
            <ac:cxnSpMk id="1043" creationId="{F1DAA549-BB8D-7B00-9A7D-5D94421F0751}"/>
          </ac:cxnSpMkLst>
        </pc:cxnChg>
        <pc:cxnChg chg="mod">
          <ac:chgData name="Rose Boyko" userId="0661f6c3-94c9-4791-a4b5-a2c370ec51ea" providerId="ADAL" clId="{04811DA7-B8B6-4DCB-828D-A2D1202B40A2}" dt="2024-08-26T11:03:02.744" v="4500"/>
          <ac:cxnSpMkLst>
            <pc:docMk/>
            <pc:sldMk cId="3129274382" sldId="642"/>
            <ac:cxnSpMk id="1044" creationId="{C66E2211-635B-6DCC-D03F-923660C2E538}"/>
          </ac:cxnSpMkLst>
        </pc:cxnChg>
        <pc:cxnChg chg="mod">
          <ac:chgData name="Rose Boyko" userId="0661f6c3-94c9-4791-a4b5-a2c370ec51ea" providerId="ADAL" clId="{04811DA7-B8B6-4DCB-828D-A2D1202B40A2}" dt="2024-08-26T11:03:02.744" v="4500"/>
          <ac:cxnSpMkLst>
            <pc:docMk/>
            <pc:sldMk cId="3129274382" sldId="642"/>
            <ac:cxnSpMk id="1045" creationId="{3FA4872E-41C3-2B75-EB5E-ED8F6B54F3A6}"/>
          </ac:cxnSpMkLst>
        </pc:cxnChg>
        <pc:cxnChg chg="mod">
          <ac:chgData name="Rose Boyko" userId="0661f6c3-94c9-4791-a4b5-a2c370ec51ea" providerId="ADAL" clId="{04811DA7-B8B6-4DCB-828D-A2D1202B40A2}" dt="2024-08-26T11:03:02.744" v="4500"/>
          <ac:cxnSpMkLst>
            <pc:docMk/>
            <pc:sldMk cId="3129274382" sldId="642"/>
            <ac:cxnSpMk id="1046" creationId="{3B088996-D942-5B33-5BE7-4B7B92D315EA}"/>
          </ac:cxnSpMkLst>
        </pc:cxnChg>
        <pc:cxnChg chg="mod">
          <ac:chgData name="Rose Boyko" userId="0661f6c3-94c9-4791-a4b5-a2c370ec51ea" providerId="ADAL" clId="{04811DA7-B8B6-4DCB-828D-A2D1202B40A2}" dt="2024-08-26T11:03:02.744" v="4500"/>
          <ac:cxnSpMkLst>
            <pc:docMk/>
            <pc:sldMk cId="3129274382" sldId="642"/>
            <ac:cxnSpMk id="1047" creationId="{AA961570-617F-403C-97A8-B0C4F7ED641F}"/>
          </ac:cxnSpMkLst>
        </pc:cxnChg>
        <pc:cxnChg chg="mod">
          <ac:chgData name="Rose Boyko" userId="0661f6c3-94c9-4791-a4b5-a2c370ec51ea" providerId="ADAL" clId="{04811DA7-B8B6-4DCB-828D-A2D1202B40A2}" dt="2024-08-26T11:03:02.744" v="4500"/>
          <ac:cxnSpMkLst>
            <pc:docMk/>
            <pc:sldMk cId="3129274382" sldId="642"/>
            <ac:cxnSpMk id="1048" creationId="{FE40FD32-122F-D31A-2B26-FBA669AA749E}"/>
          </ac:cxnSpMkLst>
        </pc:cxnChg>
        <pc:cxnChg chg="mod">
          <ac:chgData name="Rose Boyko" userId="0661f6c3-94c9-4791-a4b5-a2c370ec51ea" providerId="ADAL" clId="{04811DA7-B8B6-4DCB-828D-A2D1202B40A2}" dt="2024-08-26T11:03:02.744" v="4500"/>
          <ac:cxnSpMkLst>
            <pc:docMk/>
            <pc:sldMk cId="3129274382" sldId="642"/>
            <ac:cxnSpMk id="1051" creationId="{2C5DE449-5618-781A-0093-D1C93E2FC4EF}"/>
          </ac:cxnSpMkLst>
        </pc:cxnChg>
        <pc:cxnChg chg="mod">
          <ac:chgData name="Rose Boyko" userId="0661f6c3-94c9-4791-a4b5-a2c370ec51ea" providerId="ADAL" clId="{04811DA7-B8B6-4DCB-828D-A2D1202B40A2}" dt="2024-08-26T11:03:02.744" v="4500"/>
          <ac:cxnSpMkLst>
            <pc:docMk/>
            <pc:sldMk cId="3129274382" sldId="642"/>
            <ac:cxnSpMk id="1052" creationId="{AEAA126B-96E3-0461-5A14-176D38266136}"/>
          </ac:cxnSpMkLst>
        </pc:cxnChg>
        <pc:cxnChg chg="mod">
          <ac:chgData name="Rose Boyko" userId="0661f6c3-94c9-4791-a4b5-a2c370ec51ea" providerId="ADAL" clId="{04811DA7-B8B6-4DCB-828D-A2D1202B40A2}" dt="2024-08-26T11:03:02.744" v="4500"/>
          <ac:cxnSpMkLst>
            <pc:docMk/>
            <pc:sldMk cId="3129274382" sldId="642"/>
            <ac:cxnSpMk id="1053" creationId="{BA4F56C9-F25F-EEDB-4E00-FC02D88B8274}"/>
          </ac:cxnSpMkLst>
        </pc:cxnChg>
        <pc:cxnChg chg="mod">
          <ac:chgData name="Rose Boyko" userId="0661f6c3-94c9-4791-a4b5-a2c370ec51ea" providerId="ADAL" clId="{04811DA7-B8B6-4DCB-828D-A2D1202B40A2}" dt="2024-08-26T11:03:02.744" v="4500"/>
          <ac:cxnSpMkLst>
            <pc:docMk/>
            <pc:sldMk cId="3129274382" sldId="642"/>
            <ac:cxnSpMk id="1054" creationId="{6D953A7B-143B-60A4-B7F7-28B69926598C}"/>
          </ac:cxnSpMkLst>
        </pc:cxnChg>
        <pc:cxnChg chg="mod">
          <ac:chgData name="Rose Boyko" userId="0661f6c3-94c9-4791-a4b5-a2c370ec51ea" providerId="ADAL" clId="{04811DA7-B8B6-4DCB-828D-A2D1202B40A2}" dt="2024-08-26T11:03:02.744" v="4500"/>
          <ac:cxnSpMkLst>
            <pc:docMk/>
            <pc:sldMk cId="3129274382" sldId="642"/>
            <ac:cxnSpMk id="1055" creationId="{1D6BE92B-E677-B441-2C84-5F5884B0FCD2}"/>
          </ac:cxnSpMkLst>
        </pc:cxnChg>
        <pc:cxnChg chg="mod">
          <ac:chgData name="Rose Boyko" userId="0661f6c3-94c9-4791-a4b5-a2c370ec51ea" providerId="ADAL" clId="{04811DA7-B8B6-4DCB-828D-A2D1202B40A2}" dt="2024-08-26T10:56:32.783" v="4290"/>
          <ac:cxnSpMkLst>
            <pc:docMk/>
            <pc:sldMk cId="3129274382" sldId="642"/>
            <ac:cxnSpMk id="25603" creationId="{6522EC22-C852-6F53-73BA-EBC6FD93A26F}"/>
          </ac:cxnSpMkLst>
        </pc:cxnChg>
        <pc:cxnChg chg="mod">
          <ac:chgData name="Rose Boyko" userId="0661f6c3-94c9-4791-a4b5-a2c370ec51ea" providerId="ADAL" clId="{04811DA7-B8B6-4DCB-828D-A2D1202B40A2}" dt="2024-08-26T10:56:32.783" v="4290"/>
          <ac:cxnSpMkLst>
            <pc:docMk/>
            <pc:sldMk cId="3129274382" sldId="642"/>
            <ac:cxnSpMk id="25605" creationId="{74AEE760-80EF-F273-AA59-3E3500308818}"/>
          </ac:cxnSpMkLst>
        </pc:cxnChg>
        <pc:cxnChg chg="mod">
          <ac:chgData name="Rose Boyko" userId="0661f6c3-94c9-4791-a4b5-a2c370ec51ea" providerId="ADAL" clId="{04811DA7-B8B6-4DCB-828D-A2D1202B40A2}" dt="2024-08-26T10:56:32.783" v="4290"/>
          <ac:cxnSpMkLst>
            <pc:docMk/>
            <pc:sldMk cId="3129274382" sldId="642"/>
            <ac:cxnSpMk id="25613" creationId="{14B14958-38AA-F6FD-F18B-C7DB6EE644B0}"/>
          </ac:cxnSpMkLst>
        </pc:cxnChg>
        <pc:cxnChg chg="mod">
          <ac:chgData name="Rose Boyko" userId="0661f6c3-94c9-4791-a4b5-a2c370ec51ea" providerId="ADAL" clId="{04811DA7-B8B6-4DCB-828D-A2D1202B40A2}" dt="2024-08-26T10:56:32.783" v="4290"/>
          <ac:cxnSpMkLst>
            <pc:docMk/>
            <pc:sldMk cId="3129274382" sldId="642"/>
            <ac:cxnSpMk id="25614" creationId="{4855CF37-9CEA-FCF9-6750-DACA11B51526}"/>
          </ac:cxnSpMkLst>
        </pc:cxnChg>
        <pc:cxnChg chg="mod">
          <ac:chgData name="Rose Boyko" userId="0661f6c3-94c9-4791-a4b5-a2c370ec51ea" providerId="ADAL" clId="{04811DA7-B8B6-4DCB-828D-A2D1202B40A2}" dt="2024-08-26T10:56:32.783" v="4290"/>
          <ac:cxnSpMkLst>
            <pc:docMk/>
            <pc:sldMk cId="3129274382" sldId="642"/>
            <ac:cxnSpMk id="25616" creationId="{AB825E1D-A8EB-DEDB-FE04-ED896163EF8F}"/>
          </ac:cxnSpMkLst>
        </pc:cxnChg>
        <pc:cxnChg chg="mod">
          <ac:chgData name="Rose Boyko" userId="0661f6c3-94c9-4791-a4b5-a2c370ec51ea" providerId="ADAL" clId="{04811DA7-B8B6-4DCB-828D-A2D1202B40A2}" dt="2024-08-26T10:56:32.783" v="4290"/>
          <ac:cxnSpMkLst>
            <pc:docMk/>
            <pc:sldMk cId="3129274382" sldId="642"/>
            <ac:cxnSpMk id="25617" creationId="{40F5FA44-1946-6216-EFC2-2B892E96EDF1}"/>
          </ac:cxnSpMkLst>
        </pc:cxnChg>
        <pc:cxnChg chg="mod">
          <ac:chgData name="Rose Boyko" userId="0661f6c3-94c9-4791-a4b5-a2c370ec51ea" providerId="ADAL" clId="{04811DA7-B8B6-4DCB-828D-A2D1202B40A2}" dt="2024-08-26T10:56:32.783" v="4290"/>
          <ac:cxnSpMkLst>
            <pc:docMk/>
            <pc:sldMk cId="3129274382" sldId="642"/>
            <ac:cxnSpMk id="25633" creationId="{78BAB83E-A302-8AB4-4F68-634A31BF938D}"/>
          </ac:cxnSpMkLst>
        </pc:cxnChg>
        <pc:cxnChg chg="mod">
          <ac:chgData name="Rose Boyko" userId="0661f6c3-94c9-4791-a4b5-a2c370ec51ea" providerId="ADAL" clId="{04811DA7-B8B6-4DCB-828D-A2D1202B40A2}" dt="2024-08-26T10:56:32.783" v="4290"/>
          <ac:cxnSpMkLst>
            <pc:docMk/>
            <pc:sldMk cId="3129274382" sldId="642"/>
            <ac:cxnSpMk id="25634" creationId="{01FA9723-B56C-0222-A63B-ADA097984EE7}"/>
          </ac:cxnSpMkLst>
        </pc:cxnChg>
        <pc:cxnChg chg="mod">
          <ac:chgData name="Rose Boyko" userId="0661f6c3-94c9-4791-a4b5-a2c370ec51ea" providerId="ADAL" clId="{04811DA7-B8B6-4DCB-828D-A2D1202B40A2}" dt="2024-08-26T10:56:32.783" v="4290"/>
          <ac:cxnSpMkLst>
            <pc:docMk/>
            <pc:sldMk cId="3129274382" sldId="642"/>
            <ac:cxnSpMk id="25635" creationId="{71509A38-B066-A2DF-1DC5-78006EAAF831}"/>
          </ac:cxnSpMkLst>
        </pc:cxnChg>
        <pc:cxnChg chg="mod">
          <ac:chgData name="Rose Boyko" userId="0661f6c3-94c9-4791-a4b5-a2c370ec51ea" providerId="ADAL" clId="{04811DA7-B8B6-4DCB-828D-A2D1202B40A2}" dt="2024-08-26T10:56:32.783" v="4290"/>
          <ac:cxnSpMkLst>
            <pc:docMk/>
            <pc:sldMk cId="3129274382" sldId="642"/>
            <ac:cxnSpMk id="25636" creationId="{E0799DE1-4720-FBCE-8BF6-66B493572502}"/>
          </ac:cxnSpMkLst>
        </pc:cxnChg>
        <pc:cxnChg chg="mod">
          <ac:chgData name="Rose Boyko" userId="0661f6c3-94c9-4791-a4b5-a2c370ec51ea" providerId="ADAL" clId="{04811DA7-B8B6-4DCB-828D-A2D1202B40A2}" dt="2024-08-26T11:03:02.744" v="4500"/>
          <ac:cxnSpMkLst>
            <pc:docMk/>
            <pc:sldMk cId="3129274382" sldId="642"/>
            <ac:cxnSpMk id="25657" creationId="{F8298531-35E8-26BD-EE46-AA7CE29842B2}"/>
          </ac:cxnSpMkLst>
        </pc:cxnChg>
        <pc:cxnChg chg="mod">
          <ac:chgData name="Rose Boyko" userId="0661f6c3-94c9-4791-a4b5-a2c370ec51ea" providerId="ADAL" clId="{04811DA7-B8B6-4DCB-828D-A2D1202B40A2}" dt="2024-08-26T11:03:02.744" v="4500"/>
          <ac:cxnSpMkLst>
            <pc:docMk/>
            <pc:sldMk cId="3129274382" sldId="642"/>
            <ac:cxnSpMk id="25658" creationId="{4E5C57E9-2344-3458-75EC-0688B38F33E9}"/>
          </ac:cxnSpMkLst>
        </pc:cxnChg>
        <pc:cxnChg chg="mod">
          <ac:chgData name="Rose Boyko" userId="0661f6c3-94c9-4791-a4b5-a2c370ec51ea" providerId="ADAL" clId="{04811DA7-B8B6-4DCB-828D-A2D1202B40A2}" dt="2024-08-26T11:03:02.744" v="4500"/>
          <ac:cxnSpMkLst>
            <pc:docMk/>
            <pc:sldMk cId="3129274382" sldId="642"/>
            <ac:cxnSpMk id="25659" creationId="{B33F86CA-058C-30DD-747A-CB0E53BEE2D6}"/>
          </ac:cxnSpMkLst>
        </pc:cxnChg>
        <pc:cxnChg chg="mod">
          <ac:chgData name="Rose Boyko" userId="0661f6c3-94c9-4791-a4b5-a2c370ec51ea" providerId="ADAL" clId="{04811DA7-B8B6-4DCB-828D-A2D1202B40A2}" dt="2024-08-26T11:03:02.744" v="4500"/>
          <ac:cxnSpMkLst>
            <pc:docMk/>
            <pc:sldMk cId="3129274382" sldId="642"/>
            <ac:cxnSpMk id="25661" creationId="{BDF50A6F-69F3-C65D-8F75-57E2DCA5AAE1}"/>
          </ac:cxnSpMkLst>
        </pc:cxnChg>
        <pc:cxnChg chg="mod">
          <ac:chgData name="Rose Boyko" userId="0661f6c3-94c9-4791-a4b5-a2c370ec51ea" providerId="ADAL" clId="{04811DA7-B8B6-4DCB-828D-A2D1202B40A2}" dt="2024-08-26T11:03:02.744" v="4500"/>
          <ac:cxnSpMkLst>
            <pc:docMk/>
            <pc:sldMk cId="3129274382" sldId="642"/>
            <ac:cxnSpMk id="25663" creationId="{13B78087-82C2-5E80-8E01-74C5B1A59CD4}"/>
          </ac:cxnSpMkLst>
        </pc:cxnChg>
        <pc:cxnChg chg="mod">
          <ac:chgData name="Rose Boyko" userId="0661f6c3-94c9-4791-a4b5-a2c370ec51ea" providerId="ADAL" clId="{04811DA7-B8B6-4DCB-828D-A2D1202B40A2}" dt="2024-08-26T11:03:02.744" v="4500"/>
          <ac:cxnSpMkLst>
            <pc:docMk/>
            <pc:sldMk cId="3129274382" sldId="642"/>
            <ac:cxnSpMk id="25665" creationId="{5E74849A-96F4-4C4A-28C3-078894FF5728}"/>
          </ac:cxnSpMkLst>
        </pc:cxnChg>
        <pc:cxnChg chg="mod">
          <ac:chgData name="Rose Boyko" userId="0661f6c3-94c9-4791-a4b5-a2c370ec51ea" providerId="ADAL" clId="{04811DA7-B8B6-4DCB-828D-A2D1202B40A2}" dt="2024-08-26T11:03:02.744" v="4500"/>
          <ac:cxnSpMkLst>
            <pc:docMk/>
            <pc:sldMk cId="3129274382" sldId="642"/>
            <ac:cxnSpMk id="25666" creationId="{3D7BE565-B7F1-E336-6E7B-FC77BA292C97}"/>
          </ac:cxnSpMkLst>
        </pc:cxnChg>
        <pc:cxnChg chg="mod">
          <ac:chgData name="Rose Boyko" userId="0661f6c3-94c9-4791-a4b5-a2c370ec51ea" providerId="ADAL" clId="{04811DA7-B8B6-4DCB-828D-A2D1202B40A2}" dt="2024-08-26T11:03:02.744" v="4500"/>
          <ac:cxnSpMkLst>
            <pc:docMk/>
            <pc:sldMk cId="3129274382" sldId="642"/>
            <ac:cxnSpMk id="25667" creationId="{5A99FDDE-6612-12AE-FF18-79A59719D343}"/>
          </ac:cxnSpMkLst>
        </pc:cxnChg>
        <pc:cxnChg chg="mod">
          <ac:chgData name="Rose Boyko" userId="0661f6c3-94c9-4791-a4b5-a2c370ec51ea" providerId="ADAL" clId="{04811DA7-B8B6-4DCB-828D-A2D1202B40A2}" dt="2024-08-26T11:03:02.744" v="4500"/>
          <ac:cxnSpMkLst>
            <pc:docMk/>
            <pc:sldMk cId="3129274382" sldId="642"/>
            <ac:cxnSpMk id="25668" creationId="{3AD554AE-58B7-1CD0-B29C-DD6A746ADB69}"/>
          </ac:cxnSpMkLst>
        </pc:cxnChg>
        <pc:cxnChg chg="mod">
          <ac:chgData name="Rose Boyko" userId="0661f6c3-94c9-4791-a4b5-a2c370ec51ea" providerId="ADAL" clId="{04811DA7-B8B6-4DCB-828D-A2D1202B40A2}" dt="2024-08-26T11:03:02.744" v="4500"/>
          <ac:cxnSpMkLst>
            <pc:docMk/>
            <pc:sldMk cId="3129274382" sldId="642"/>
            <ac:cxnSpMk id="25669" creationId="{0168E857-98CB-EA2B-B9F3-CDFA10092222}"/>
          </ac:cxnSpMkLst>
        </pc:cxnChg>
      </pc:sldChg>
      <pc:sldChg chg="del">
        <pc:chgData name="Rose Boyko" userId="0661f6c3-94c9-4791-a4b5-a2c370ec51ea" providerId="ADAL" clId="{04811DA7-B8B6-4DCB-828D-A2D1202B40A2}" dt="2024-08-07T14:51:16.110" v="6" actId="47"/>
        <pc:sldMkLst>
          <pc:docMk/>
          <pc:sldMk cId="3248954830" sldId="976"/>
        </pc:sldMkLst>
      </pc:sldChg>
      <pc:sldChg chg="del">
        <pc:chgData name="Rose Boyko" userId="0661f6c3-94c9-4791-a4b5-a2c370ec51ea" providerId="ADAL" clId="{04811DA7-B8B6-4DCB-828D-A2D1202B40A2}" dt="2024-08-07T14:51:15.560" v="4" actId="47"/>
        <pc:sldMkLst>
          <pc:docMk/>
          <pc:sldMk cId="913592110" sldId="977"/>
        </pc:sldMkLst>
      </pc:sldChg>
      <pc:sldChg chg="del">
        <pc:chgData name="Rose Boyko" userId="0661f6c3-94c9-4791-a4b5-a2c370ec51ea" providerId="ADAL" clId="{04811DA7-B8B6-4DCB-828D-A2D1202B40A2}" dt="2024-08-07T14:51:16.543" v="7" actId="47"/>
        <pc:sldMkLst>
          <pc:docMk/>
          <pc:sldMk cId="934312476" sldId="980"/>
        </pc:sldMkLst>
      </pc:sldChg>
      <pc:sldChg chg="del">
        <pc:chgData name="Rose Boyko" userId="0661f6c3-94c9-4791-a4b5-a2c370ec51ea" providerId="ADAL" clId="{04811DA7-B8B6-4DCB-828D-A2D1202B40A2}" dt="2024-08-07T14:51:15.835" v="5" actId="47"/>
        <pc:sldMkLst>
          <pc:docMk/>
          <pc:sldMk cId="4020226893" sldId="981"/>
        </pc:sldMkLst>
      </pc:sldChg>
      <pc:sldChg chg="addSp delSp modSp new add del mod ord modClrScheme chgLayout">
        <pc:chgData name="Rose Boyko" userId="0661f6c3-94c9-4791-a4b5-a2c370ec51ea" providerId="ADAL" clId="{04811DA7-B8B6-4DCB-828D-A2D1202B40A2}" dt="2024-08-26T14:17:05.181" v="6310" actId="700"/>
        <pc:sldMkLst>
          <pc:docMk/>
          <pc:sldMk cId="1888509735" sldId="982"/>
        </pc:sldMkLst>
        <pc:spChg chg="add del mod ord">
          <ac:chgData name="Rose Boyko" userId="0661f6c3-94c9-4791-a4b5-a2c370ec51ea" providerId="ADAL" clId="{04811DA7-B8B6-4DCB-828D-A2D1202B40A2}" dt="2024-08-07T14:52:01.325" v="20" actId="700"/>
          <ac:spMkLst>
            <pc:docMk/>
            <pc:sldMk cId="1888509735" sldId="982"/>
            <ac:spMk id="2" creationId="{39A1C4B9-7961-6EC7-5598-FC61DA66CC38}"/>
          </ac:spMkLst>
        </pc:spChg>
        <pc:spChg chg="add del">
          <ac:chgData name="Rose Boyko" userId="0661f6c3-94c9-4791-a4b5-a2c370ec51ea" providerId="ADAL" clId="{04811DA7-B8B6-4DCB-828D-A2D1202B40A2}" dt="2024-08-19T09:09:59.655" v="2392" actId="22"/>
          <ac:spMkLst>
            <pc:docMk/>
            <pc:sldMk cId="1888509735" sldId="982"/>
            <ac:spMk id="3" creationId="{2D84A12F-960F-1E8F-7F5E-2DF086352EB0}"/>
          </ac:spMkLst>
        </pc:spChg>
        <pc:spChg chg="add del mod ord">
          <ac:chgData name="Rose Boyko" userId="0661f6c3-94c9-4791-a4b5-a2c370ec51ea" providerId="ADAL" clId="{04811DA7-B8B6-4DCB-828D-A2D1202B40A2}" dt="2024-08-07T14:52:01.325" v="20" actId="700"/>
          <ac:spMkLst>
            <pc:docMk/>
            <pc:sldMk cId="1888509735" sldId="982"/>
            <ac:spMk id="3" creationId="{97DDA507-0EDB-BE0B-B795-FBF48E320DBA}"/>
          </ac:spMkLst>
        </pc:spChg>
        <pc:spChg chg="add del mod ord">
          <ac:chgData name="Rose Boyko" userId="0661f6c3-94c9-4791-a4b5-a2c370ec51ea" providerId="ADAL" clId="{04811DA7-B8B6-4DCB-828D-A2D1202B40A2}" dt="2024-08-07T14:51:53.810" v="19" actId="700"/>
          <ac:spMkLst>
            <pc:docMk/>
            <pc:sldMk cId="1888509735" sldId="982"/>
            <ac:spMk id="4" creationId="{EF86B343-231F-C1D7-CD8D-C3B9CF2F6303}"/>
          </ac:spMkLst>
        </pc:spChg>
        <pc:spChg chg="add del mod ord">
          <ac:chgData name="Rose Boyko" userId="0661f6c3-94c9-4791-a4b5-a2c370ec51ea" providerId="ADAL" clId="{04811DA7-B8B6-4DCB-828D-A2D1202B40A2}" dt="2024-08-07T14:51:53.810" v="19" actId="700"/>
          <ac:spMkLst>
            <pc:docMk/>
            <pc:sldMk cId="1888509735" sldId="982"/>
            <ac:spMk id="5" creationId="{33D35B6C-6FBD-4455-3701-F25C92D54FA0}"/>
          </ac:spMkLst>
        </pc:spChg>
        <pc:spChg chg="add mod ord">
          <ac:chgData name="Rose Boyko" userId="0661f6c3-94c9-4791-a4b5-a2c370ec51ea" providerId="ADAL" clId="{04811DA7-B8B6-4DCB-828D-A2D1202B40A2}" dt="2024-08-26T14:17:05.181" v="6310" actId="700"/>
          <ac:spMkLst>
            <pc:docMk/>
            <pc:sldMk cId="1888509735" sldId="982"/>
            <ac:spMk id="6" creationId="{23D1348F-3478-8FA8-9713-13AD21A2AB39}"/>
          </ac:spMkLst>
        </pc:spChg>
        <pc:spChg chg="add mod ord">
          <ac:chgData name="Rose Boyko" userId="0661f6c3-94c9-4791-a4b5-a2c370ec51ea" providerId="ADAL" clId="{04811DA7-B8B6-4DCB-828D-A2D1202B40A2}" dt="2024-08-26T14:17:05.181" v="6310" actId="700"/>
          <ac:spMkLst>
            <pc:docMk/>
            <pc:sldMk cId="1888509735" sldId="982"/>
            <ac:spMk id="7" creationId="{8A6A0F79-FA8C-18B3-4C4A-E9D5F050FA49}"/>
          </ac:spMkLst>
        </pc:spChg>
        <pc:picChg chg="add del">
          <ac:chgData name="Rose Boyko" userId="0661f6c3-94c9-4791-a4b5-a2c370ec51ea" providerId="ADAL" clId="{04811DA7-B8B6-4DCB-828D-A2D1202B40A2}" dt="2024-08-26T13:14:28.051" v="6036" actId="478"/>
          <ac:picMkLst>
            <pc:docMk/>
            <pc:sldMk cId="1888509735" sldId="982"/>
            <ac:picMk id="2" creationId="{32DB341E-23DA-4249-3FAA-F6EC32E7832D}"/>
          </ac:picMkLst>
        </pc:picChg>
        <pc:picChg chg="add mod">
          <ac:chgData name="Rose Boyko" userId="0661f6c3-94c9-4791-a4b5-a2c370ec51ea" providerId="ADAL" clId="{04811DA7-B8B6-4DCB-828D-A2D1202B40A2}" dt="2024-08-07T16:46:18.343" v="2306" actId="1076"/>
          <ac:picMkLst>
            <pc:docMk/>
            <pc:sldMk cId="1888509735" sldId="982"/>
            <ac:picMk id="2050" creationId="{17475DA2-FC6D-42A4-6CE5-C5C114EE0205}"/>
          </ac:picMkLst>
        </pc:picChg>
        <pc:picChg chg="add mod">
          <ac:chgData name="Rose Boyko" userId="0661f6c3-94c9-4791-a4b5-a2c370ec51ea" providerId="ADAL" clId="{04811DA7-B8B6-4DCB-828D-A2D1202B40A2}" dt="2024-08-07T16:46:14.771" v="2305" actId="1076"/>
          <ac:picMkLst>
            <pc:docMk/>
            <pc:sldMk cId="1888509735" sldId="982"/>
            <ac:picMk id="2052" creationId="{F02FC6BD-F281-CB92-848B-5BB23ED5F97C}"/>
          </ac:picMkLst>
        </pc:picChg>
        <pc:picChg chg="add mod">
          <ac:chgData name="Rose Boyko" userId="0661f6c3-94c9-4791-a4b5-a2c370ec51ea" providerId="ADAL" clId="{04811DA7-B8B6-4DCB-828D-A2D1202B40A2}" dt="2024-08-07T16:46:18.343" v="2306" actId="1076"/>
          <ac:picMkLst>
            <pc:docMk/>
            <pc:sldMk cId="1888509735" sldId="982"/>
            <ac:picMk id="2054" creationId="{0319BED9-FFA8-F4DA-4418-8617AF98F169}"/>
          </ac:picMkLst>
        </pc:picChg>
      </pc:sldChg>
      <pc:sldChg chg="addSp delSp modSp new add del mod modAnim">
        <pc:chgData name="Rose Boyko" userId="0661f6c3-94c9-4791-a4b5-a2c370ec51ea" providerId="ADAL" clId="{04811DA7-B8B6-4DCB-828D-A2D1202B40A2}" dt="2024-08-26T11:09:27.277" v="4581" actId="27636"/>
        <pc:sldMkLst>
          <pc:docMk/>
          <pc:sldMk cId="2010573099" sldId="983"/>
        </pc:sldMkLst>
        <pc:spChg chg="mod">
          <ac:chgData name="Rose Boyko" userId="0661f6c3-94c9-4791-a4b5-a2c370ec51ea" providerId="ADAL" clId="{04811DA7-B8B6-4DCB-828D-A2D1202B40A2}" dt="2024-08-07T15:47:39.485" v="1349" actId="20577"/>
          <ac:spMkLst>
            <pc:docMk/>
            <pc:sldMk cId="2010573099" sldId="983"/>
            <ac:spMk id="2" creationId="{F7B3AA0E-8A21-D5DE-364E-45CE0CB2EF44}"/>
          </ac:spMkLst>
        </pc:spChg>
        <pc:spChg chg="mod">
          <ac:chgData name="Rose Boyko" userId="0661f6c3-94c9-4791-a4b5-a2c370ec51ea" providerId="ADAL" clId="{04811DA7-B8B6-4DCB-828D-A2D1202B40A2}" dt="2024-08-26T11:09:27.277" v="4581" actId="27636"/>
          <ac:spMkLst>
            <pc:docMk/>
            <pc:sldMk cId="2010573099" sldId="983"/>
            <ac:spMk id="3" creationId="{13E2C6AF-D52E-3126-2EE7-2F2544E8CE21}"/>
          </ac:spMkLst>
        </pc:spChg>
        <pc:picChg chg="add del mod">
          <ac:chgData name="Rose Boyko" userId="0661f6c3-94c9-4791-a4b5-a2c370ec51ea" providerId="ADAL" clId="{04811DA7-B8B6-4DCB-828D-A2D1202B40A2}" dt="2024-08-07T15:34:18.514" v="866" actId="478"/>
          <ac:picMkLst>
            <pc:docMk/>
            <pc:sldMk cId="2010573099" sldId="983"/>
            <ac:picMk id="5" creationId="{5257D5F2-18FC-9AF4-D07F-DA6A53ED55EF}"/>
          </ac:picMkLst>
        </pc:picChg>
        <pc:picChg chg="add del mod">
          <ac:chgData name="Rose Boyko" userId="0661f6c3-94c9-4791-a4b5-a2c370ec51ea" providerId="ADAL" clId="{04811DA7-B8B6-4DCB-828D-A2D1202B40A2}" dt="2024-08-07T15:32:52.526" v="769" actId="478"/>
          <ac:picMkLst>
            <pc:docMk/>
            <pc:sldMk cId="2010573099" sldId="983"/>
            <ac:picMk id="7" creationId="{CFCDAD87-1C8D-E0C7-AD42-0D1DF4E7A73F}"/>
          </ac:picMkLst>
        </pc:picChg>
        <pc:picChg chg="add mod">
          <ac:chgData name="Rose Boyko" userId="0661f6c3-94c9-4791-a4b5-a2c370ec51ea" providerId="ADAL" clId="{04811DA7-B8B6-4DCB-828D-A2D1202B40A2}" dt="2024-08-26T11:09:24.544" v="4579" actId="1076"/>
          <ac:picMkLst>
            <pc:docMk/>
            <pc:sldMk cId="2010573099" sldId="983"/>
            <ac:picMk id="9" creationId="{C8BDA577-05B3-ED50-5AB3-60BA3F6EDDDD}"/>
          </ac:picMkLst>
        </pc:picChg>
      </pc:sldChg>
      <pc:sldChg chg="addSp delSp modSp add mod modClrScheme modAnim chgLayout">
        <pc:chgData name="Rose Boyko" userId="0661f6c3-94c9-4791-a4b5-a2c370ec51ea" providerId="ADAL" clId="{04811DA7-B8B6-4DCB-828D-A2D1202B40A2}" dt="2024-08-26T12:12:17.444" v="5445" actId="14100"/>
        <pc:sldMkLst>
          <pc:docMk/>
          <pc:sldMk cId="852509480" sldId="984"/>
        </pc:sldMkLst>
        <pc:spChg chg="del">
          <ac:chgData name="Rose Boyko" userId="0661f6c3-94c9-4791-a4b5-a2c370ec51ea" providerId="ADAL" clId="{04811DA7-B8B6-4DCB-828D-A2D1202B40A2}" dt="2024-08-07T15:42:27.648" v="1103" actId="478"/>
          <ac:spMkLst>
            <pc:docMk/>
            <pc:sldMk cId="852509480" sldId="984"/>
            <ac:spMk id="2" creationId="{F7B3AA0E-8A21-D5DE-364E-45CE0CB2EF44}"/>
          </ac:spMkLst>
        </pc:spChg>
        <pc:spChg chg="del">
          <ac:chgData name="Rose Boyko" userId="0661f6c3-94c9-4791-a4b5-a2c370ec51ea" providerId="ADAL" clId="{04811DA7-B8B6-4DCB-828D-A2D1202B40A2}" dt="2024-08-07T15:37:21.660" v="937" actId="1032"/>
          <ac:spMkLst>
            <pc:docMk/>
            <pc:sldMk cId="852509480" sldId="984"/>
            <ac:spMk id="3" creationId="{13E2C6AF-D52E-3126-2EE7-2F2544E8CE21}"/>
          </ac:spMkLst>
        </pc:spChg>
        <pc:spChg chg="add mod">
          <ac:chgData name="Rose Boyko" userId="0661f6c3-94c9-4791-a4b5-a2c370ec51ea" providerId="ADAL" clId="{04811DA7-B8B6-4DCB-828D-A2D1202B40A2}" dt="2024-08-26T12:12:17.444" v="5445" actId="14100"/>
          <ac:spMkLst>
            <pc:docMk/>
            <pc:sldMk cId="852509480" sldId="984"/>
            <ac:spMk id="3" creationId="{1FA358D2-77BA-3264-ACD4-465675653E61}"/>
          </ac:spMkLst>
        </pc:spChg>
        <pc:spChg chg="add del mod">
          <ac:chgData name="Rose Boyko" userId="0661f6c3-94c9-4791-a4b5-a2c370ec51ea" providerId="ADAL" clId="{04811DA7-B8B6-4DCB-828D-A2D1202B40A2}" dt="2024-08-20T17:27:06.444" v="2532" actId="478"/>
          <ac:spMkLst>
            <pc:docMk/>
            <pc:sldMk cId="852509480" sldId="984"/>
            <ac:spMk id="3" creationId="{812CF0B6-E154-A838-BB70-D9EDD652C62B}"/>
          </ac:spMkLst>
        </pc:spChg>
        <pc:spChg chg="add del mod ord">
          <ac:chgData name="Rose Boyko" userId="0661f6c3-94c9-4791-a4b5-a2c370ec51ea" providerId="ADAL" clId="{04811DA7-B8B6-4DCB-828D-A2D1202B40A2}" dt="2024-08-20T17:27:21.294" v="2534" actId="700"/>
          <ac:spMkLst>
            <pc:docMk/>
            <pc:sldMk cId="852509480" sldId="984"/>
            <ac:spMk id="5" creationId="{A172FDD0-E424-45DB-CA1A-E2071E8203AD}"/>
          </ac:spMkLst>
        </pc:spChg>
        <pc:spChg chg="add del mod ord">
          <ac:chgData name="Rose Boyko" userId="0661f6c3-94c9-4791-a4b5-a2c370ec51ea" providerId="ADAL" clId="{04811DA7-B8B6-4DCB-828D-A2D1202B40A2}" dt="2024-08-20T17:28:28.228" v="2586" actId="478"/>
          <ac:spMkLst>
            <pc:docMk/>
            <pc:sldMk cId="852509480" sldId="984"/>
            <ac:spMk id="6" creationId="{7227D95E-E3F2-9371-FCB6-B9AE235926D8}"/>
          </ac:spMkLst>
        </pc:spChg>
        <pc:spChg chg="add mod ord">
          <ac:chgData name="Rose Boyko" userId="0661f6c3-94c9-4791-a4b5-a2c370ec51ea" providerId="ADAL" clId="{04811DA7-B8B6-4DCB-828D-A2D1202B40A2}" dt="2024-08-26T09:31:08.528" v="3738" actId="14100"/>
          <ac:spMkLst>
            <pc:docMk/>
            <pc:sldMk cId="852509480" sldId="984"/>
            <ac:spMk id="7" creationId="{D4832B55-4836-F58C-24E2-1B7E505DA234}"/>
          </ac:spMkLst>
        </pc:spChg>
        <pc:spChg chg="add del mod ord">
          <ac:chgData name="Rose Boyko" userId="0661f6c3-94c9-4791-a4b5-a2c370ec51ea" providerId="ADAL" clId="{04811DA7-B8B6-4DCB-828D-A2D1202B40A2}" dt="2024-08-20T17:28:03.494" v="2580" actId="700"/>
          <ac:spMkLst>
            <pc:docMk/>
            <pc:sldMk cId="852509480" sldId="984"/>
            <ac:spMk id="8" creationId="{4C3D904B-C4C9-4536-F1BA-F4C637B2779B}"/>
          </ac:spMkLst>
        </pc:spChg>
        <pc:spChg chg="add del mod">
          <ac:chgData name="Rose Boyko" userId="0661f6c3-94c9-4791-a4b5-a2c370ec51ea" providerId="ADAL" clId="{04811DA7-B8B6-4DCB-828D-A2D1202B40A2}" dt="2024-08-26T08:55:33.294" v="3415" actId="478"/>
          <ac:spMkLst>
            <pc:docMk/>
            <pc:sldMk cId="852509480" sldId="984"/>
            <ac:spMk id="9" creationId="{67CC0626-4B84-EC6F-FD87-E860EB4643EA}"/>
          </ac:spMkLst>
        </pc:spChg>
        <pc:graphicFrameChg chg="add del mod ord modGraphic">
          <ac:chgData name="Rose Boyko" userId="0661f6c3-94c9-4791-a4b5-a2c370ec51ea" providerId="ADAL" clId="{04811DA7-B8B6-4DCB-828D-A2D1202B40A2}" dt="2024-08-26T08:55:30.077" v="3414" actId="478"/>
          <ac:graphicFrameMkLst>
            <pc:docMk/>
            <pc:sldMk cId="852509480" sldId="984"/>
            <ac:graphicFrameMk id="4" creationId="{23A59FF8-16A0-89F4-3ED2-15FDD944C655}"/>
          </ac:graphicFrameMkLst>
        </pc:graphicFrameChg>
        <pc:picChg chg="add mod">
          <ac:chgData name="Rose Boyko" userId="0661f6c3-94c9-4791-a4b5-a2c370ec51ea" providerId="ADAL" clId="{04811DA7-B8B6-4DCB-828D-A2D1202B40A2}" dt="2024-08-26T09:31:15.161" v="3739" actId="1076"/>
          <ac:picMkLst>
            <pc:docMk/>
            <pc:sldMk cId="852509480" sldId="984"/>
            <ac:picMk id="2050" creationId="{30CDD9CA-52EF-307F-EF0D-A5FD61245A31}"/>
          </ac:picMkLst>
        </pc:picChg>
      </pc:sldChg>
      <pc:sldChg chg="addSp delSp modSp add mod ord modClrScheme chgLayout">
        <pc:chgData name="Rose Boyko" userId="0661f6c3-94c9-4791-a4b5-a2c370ec51ea" providerId="ADAL" clId="{04811DA7-B8B6-4DCB-828D-A2D1202B40A2}" dt="2024-08-26T13:33:25.807" v="6183" actId="478"/>
        <pc:sldMkLst>
          <pc:docMk/>
          <pc:sldMk cId="217564563" sldId="985"/>
        </pc:sldMkLst>
        <pc:spChg chg="add mod">
          <ac:chgData name="Rose Boyko" userId="0661f6c3-94c9-4791-a4b5-a2c370ec51ea" providerId="ADAL" clId="{04811DA7-B8B6-4DCB-828D-A2D1202B40A2}" dt="2024-08-26T13:24:28.508" v="6061" actId="1036"/>
          <ac:spMkLst>
            <pc:docMk/>
            <pc:sldMk cId="217564563" sldId="985"/>
            <ac:spMk id="2" creationId="{850D9C65-4BB0-80F4-E9C0-44E1507D16E6}"/>
          </ac:spMkLst>
        </pc:spChg>
        <pc:spChg chg="add del mod ord">
          <ac:chgData name="Rose Boyko" userId="0661f6c3-94c9-4791-a4b5-a2c370ec51ea" providerId="ADAL" clId="{04811DA7-B8B6-4DCB-828D-A2D1202B40A2}" dt="2024-08-26T09:35:06.347" v="3774" actId="700"/>
          <ac:spMkLst>
            <pc:docMk/>
            <pc:sldMk cId="217564563" sldId="985"/>
            <ac:spMk id="3" creationId="{3CB1101A-A8A9-01B9-BBF9-A76755D839B8}"/>
          </ac:spMkLst>
        </pc:spChg>
        <pc:spChg chg="mod">
          <ac:chgData name="Rose Boyko" userId="0661f6c3-94c9-4791-a4b5-a2c370ec51ea" providerId="ADAL" clId="{04811DA7-B8B6-4DCB-828D-A2D1202B40A2}" dt="2024-08-20T17:07:40.961" v="2429"/>
          <ac:spMkLst>
            <pc:docMk/>
            <pc:sldMk cId="217564563" sldId="985"/>
            <ac:spMk id="3" creationId="{7743BE1D-6FA0-B0D1-EF27-A1A6733BB2EC}"/>
          </ac:spMkLst>
        </pc:spChg>
        <pc:spChg chg="mod">
          <ac:chgData name="Rose Boyko" userId="0661f6c3-94c9-4791-a4b5-a2c370ec51ea" providerId="ADAL" clId="{04811DA7-B8B6-4DCB-828D-A2D1202B40A2}" dt="2024-08-20T17:10:38.144" v="2456" actId="404"/>
          <ac:spMkLst>
            <pc:docMk/>
            <pc:sldMk cId="217564563" sldId="985"/>
            <ac:spMk id="5" creationId="{F29E961A-5025-6C2D-2096-E07A4B09B8BD}"/>
          </ac:spMkLst>
        </pc:spChg>
        <pc:spChg chg="mod">
          <ac:chgData name="Rose Boyko" userId="0661f6c3-94c9-4791-a4b5-a2c370ec51ea" providerId="ADAL" clId="{04811DA7-B8B6-4DCB-828D-A2D1202B40A2}" dt="2024-08-20T17:10:38.144" v="2456" actId="404"/>
          <ac:spMkLst>
            <pc:docMk/>
            <pc:sldMk cId="217564563" sldId="985"/>
            <ac:spMk id="6" creationId="{8A51B9CC-CAC1-45FD-5337-F0D5DDE9B6A5}"/>
          </ac:spMkLst>
        </pc:spChg>
        <pc:spChg chg="mod ord">
          <ac:chgData name="Rose Boyko" userId="0661f6c3-94c9-4791-a4b5-a2c370ec51ea" providerId="ADAL" clId="{04811DA7-B8B6-4DCB-828D-A2D1202B40A2}" dt="2024-08-26T09:35:14.428" v="3779" actId="27636"/>
          <ac:spMkLst>
            <pc:docMk/>
            <pc:sldMk cId="217564563" sldId="985"/>
            <ac:spMk id="7" creationId="{96DA29D8-5D81-93CA-407B-2E1416BB1372}"/>
          </ac:spMkLst>
        </pc:spChg>
        <pc:spChg chg="add mod ord">
          <ac:chgData name="Rose Boyko" userId="0661f6c3-94c9-4791-a4b5-a2c370ec51ea" providerId="ADAL" clId="{04811DA7-B8B6-4DCB-828D-A2D1202B40A2}" dt="2024-08-26T13:27:48.270" v="6126" actId="113"/>
          <ac:spMkLst>
            <pc:docMk/>
            <pc:sldMk cId="217564563" sldId="985"/>
            <ac:spMk id="8" creationId="{4B11C1F1-2259-5AB9-9069-12D1C9FE09D2}"/>
          </ac:spMkLst>
        </pc:spChg>
        <pc:spChg chg="mod">
          <ac:chgData name="Rose Boyko" userId="0661f6c3-94c9-4791-a4b5-a2c370ec51ea" providerId="ADAL" clId="{04811DA7-B8B6-4DCB-828D-A2D1202B40A2}" dt="2024-08-20T17:07:40.961" v="2429"/>
          <ac:spMkLst>
            <pc:docMk/>
            <pc:sldMk cId="217564563" sldId="985"/>
            <ac:spMk id="8" creationId="{C76FB176-85C2-6076-9829-6C15B752A72A}"/>
          </ac:spMkLst>
        </pc:spChg>
        <pc:grpChg chg="add mod">
          <ac:chgData name="Rose Boyko" userId="0661f6c3-94c9-4791-a4b5-a2c370ec51ea" providerId="ADAL" clId="{04811DA7-B8B6-4DCB-828D-A2D1202B40A2}" dt="2024-08-20T17:07:40.961" v="2429"/>
          <ac:grpSpMkLst>
            <pc:docMk/>
            <pc:sldMk cId="217564563" sldId="985"/>
            <ac:grpSpMk id="2" creationId="{D3A48AE0-71EF-B080-37AC-CB1816A7591E}"/>
          </ac:grpSpMkLst>
        </pc:grpChg>
        <pc:grpChg chg="mod">
          <ac:chgData name="Rose Boyko" userId="0661f6c3-94c9-4791-a4b5-a2c370ec51ea" providerId="ADAL" clId="{04811DA7-B8B6-4DCB-828D-A2D1202B40A2}" dt="2024-08-20T17:10:37.328" v="2455" actId="14100"/>
          <ac:grpSpMkLst>
            <pc:docMk/>
            <pc:sldMk cId="217564563" sldId="985"/>
            <ac:grpSpMk id="4" creationId="{1D5845BD-F1B1-F32B-1D44-4AE81017576B}"/>
          </ac:grpSpMkLst>
        </pc:grpChg>
        <pc:picChg chg="mod ord">
          <ac:chgData name="Rose Boyko" userId="0661f6c3-94c9-4791-a4b5-a2c370ec51ea" providerId="ADAL" clId="{04811DA7-B8B6-4DCB-828D-A2D1202B40A2}" dt="2024-08-26T13:24:11.642" v="6051" actId="1038"/>
          <ac:picMkLst>
            <pc:docMk/>
            <pc:sldMk cId="217564563" sldId="985"/>
            <ac:picMk id="9" creationId="{A4525B7E-3FE7-7434-1DB5-8B6288C22162}"/>
          </ac:picMkLst>
        </pc:picChg>
        <pc:picChg chg="add mod">
          <ac:chgData name="Rose Boyko" userId="0661f6c3-94c9-4791-a4b5-a2c370ec51ea" providerId="ADAL" clId="{04811DA7-B8B6-4DCB-828D-A2D1202B40A2}" dt="2024-08-26T13:31:04.503" v="6173" actId="1037"/>
          <ac:picMkLst>
            <pc:docMk/>
            <pc:sldMk cId="217564563" sldId="985"/>
            <ac:picMk id="14" creationId="{E8D52CE9-D042-E930-7340-356658EC06BC}"/>
          </ac:picMkLst>
        </pc:picChg>
        <pc:picChg chg="add mod">
          <ac:chgData name="Rose Boyko" userId="0661f6c3-94c9-4791-a4b5-a2c370ec51ea" providerId="ADAL" clId="{04811DA7-B8B6-4DCB-828D-A2D1202B40A2}" dt="2024-08-26T13:31:02.937" v="6171" actId="1037"/>
          <ac:picMkLst>
            <pc:docMk/>
            <pc:sldMk cId="217564563" sldId="985"/>
            <ac:picMk id="15" creationId="{DC8699BB-5F20-A44C-C946-64E95BE2A179}"/>
          </ac:picMkLst>
        </pc:picChg>
        <pc:picChg chg="add del mod">
          <ac:chgData name="Rose Boyko" userId="0661f6c3-94c9-4791-a4b5-a2c370ec51ea" providerId="ADAL" clId="{04811DA7-B8B6-4DCB-828D-A2D1202B40A2}" dt="2024-08-26T13:31:37.416" v="6174" actId="478"/>
          <ac:picMkLst>
            <pc:docMk/>
            <pc:sldMk cId="217564563" sldId="985"/>
            <ac:picMk id="3074" creationId="{477EE1B4-3BBC-B85B-ACD1-99EAB2463E91}"/>
          </ac:picMkLst>
        </pc:picChg>
        <pc:picChg chg="add mod">
          <ac:chgData name="Rose Boyko" userId="0661f6c3-94c9-4791-a4b5-a2c370ec51ea" providerId="ADAL" clId="{04811DA7-B8B6-4DCB-828D-A2D1202B40A2}" dt="2024-08-26T13:30:41.046" v="6144" actId="1037"/>
          <ac:picMkLst>
            <pc:docMk/>
            <pc:sldMk cId="217564563" sldId="985"/>
            <ac:picMk id="3076" creationId="{14F8A6B8-4EE3-B606-3D83-A461C967CA64}"/>
          </ac:picMkLst>
        </pc:picChg>
        <pc:picChg chg="add del mod">
          <ac:chgData name="Rose Boyko" userId="0661f6c3-94c9-4791-a4b5-a2c370ec51ea" providerId="ADAL" clId="{04811DA7-B8B6-4DCB-828D-A2D1202B40A2}" dt="2024-08-26T13:33:25.807" v="6183" actId="478"/>
          <ac:picMkLst>
            <pc:docMk/>
            <pc:sldMk cId="217564563" sldId="985"/>
            <ac:picMk id="3078" creationId="{219899C2-A5A6-0998-4825-FDB7A8D0D556}"/>
          </ac:picMkLst>
        </pc:picChg>
        <pc:picChg chg="add">
          <ac:chgData name="Rose Boyko" userId="0661f6c3-94c9-4791-a4b5-a2c370ec51ea" providerId="ADAL" clId="{04811DA7-B8B6-4DCB-828D-A2D1202B40A2}" dt="2024-08-26T13:33:23.005" v="6182"/>
          <ac:picMkLst>
            <pc:docMk/>
            <pc:sldMk cId="217564563" sldId="985"/>
            <ac:picMk id="3080" creationId="{3A355FD2-6549-280A-E4E5-8F3AAD24606C}"/>
          </ac:picMkLst>
        </pc:picChg>
        <pc:cxnChg chg="add mod">
          <ac:chgData name="Rose Boyko" userId="0661f6c3-94c9-4791-a4b5-a2c370ec51ea" providerId="ADAL" clId="{04811DA7-B8B6-4DCB-828D-A2D1202B40A2}" dt="2024-08-26T13:26:52.365" v="6075" actId="1038"/>
          <ac:cxnSpMkLst>
            <pc:docMk/>
            <pc:sldMk cId="217564563" sldId="985"/>
            <ac:cxnSpMk id="11" creationId="{85B5F430-3DC5-1A86-99E2-C5B2AA76C2B5}"/>
          </ac:cxnSpMkLst>
        </pc:cxnChg>
      </pc:sldChg>
      <pc:sldChg chg="add del">
        <pc:chgData name="Rose Boyko" userId="0661f6c3-94c9-4791-a4b5-a2c370ec51ea" providerId="ADAL" clId="{04811DA7-B8B6-4DCB-828D-A2D1202B40A2}" dt="2024-08-20T17:07:29.577" v="2427" actId="2696"/>
        <pc:sldMkLst>
          <pc:docMk/>
          <pc:sldMk cId="269941905" sldId="985"/>
        </pc:sldMkLst>
      </pc:sldChg>
      <pc:sldChg chg="addSp delSp modSp add del mod">
        <pc:chgData name="Rose Boyko" userId="0661f6c3-94c9-4791-a4b5-a2c370ec51ea" providerId="ADAL" clId="{04811DA7-B8B6-4DCB-828D-A2D1202B40A2}" dt="2024-08-20T17:07:12.511" v="2425" actId="2696"/>
        <pc:sldMkLst>
          <pc:docMk/>
          <pc:sldMk cId="499658973" sldId="985"/>
        </pc:sldMkLst>
        <pc:spChg chg="add del">
          <ac:chgData name="Rose Boyko" userId="0661f6c3-94c9-4791-a4b5-a2c370ec51ea" providerId="ADAL" clId="{04811DA7-B8B6-4DCB-828D-A2D1202B40A2}" dt="2024-08-07T16:19:24.312" v="2075" actId="478"/>
          <ac:spMkLst>
            <pc:docMk/>
            <pc:sldMk cId="499658973" sldId="985"/>
            <ac:spMk id="2" creationId="{F7B3AA0E-8A21-D5DE-364E-45CE0CB2EF44}"/>
          </ac:spMkLst>
        </pc:spChg>
        <pc:spChg chg="del">
          <ac:chgData name="Rose Boyko" userId="0661f6c3-94c9-4791-a4b5-a2c370ec51ea" providerId="ADAL" clId="{04811DA7-B8B6-4DCB-828D-A2D1202B40A2}" dt="2024-08-07T16:51:22.143" v="2319"/>
          <ac:spMkLst>
            <pc:docMk/>
            <pc:sldMk cId="499658973" sldId="985"/>
            <ac:spMk id="3" creationId="{13E2C6AF-D52E-3126-2EE7-2F2544E8CE21}"/>
          </ac:spMkLst>
        </pc:spChg>
        <pc:spChg chg="add mod">
          <ac:chgData name="Rose Boyko" userId="0661f6c3-94c9-4791-a4b5-a2c370ec51ea" providerId="ADAL" clId="{04811DA7-B8B6-4DCB-828D-A2D1202B40A2}" dt="2024-08-07T15:56:54.928" v="1350"/>
          <ac:spMkLst>
            <pc:docMk/>
            <pc:sldMk cId="499658973" sldId="985"/>
            <ac:spMk id="5" creationId="{F29E961A-5025-6C2D-2096-E07A4B09B8BD}"/>
          </ac:spMkLst>
        </pc:spChg>
        <pc:spChg chg="add mod">
          <ac:chgData name="Rose Boyko" userId="0661f6c3-94c9-4791-a4b5-a2c370ec51ea" providerId="ADAL" clId="{04811DA7-B8B6-4DCB-828D-A2D1202B40A2}" dt="2024-08-07T15:56:54.928" v="1350"/>
          <ac:spMkLst>
            <pc:docMk/>
            <pc:sldMk cId="499658973" sldId="985"/>
            <ac:spMk id="6" creationId="{8A51B9CC-CAC1-45FD-5337-F0D5DDE9B6A5}"/>
          </ac:spMkLst>
        </pc:spChg>
        <pc:spChg chg="add mod">
          <ac:chgData name="Rose Boyko" userId="0661f6c3-94c9-4791-a4b5-a2c370ec51ea" providerId="ADAL" clId="{04811DA7-B8B6-4DCB-828D-A2D1202B40A2}" dt="2024-08-07T16:19:25.076" v="2076"/>
          <ac:spMkLst>
            <pc:docMk/>
            <pc:sldMk cId="499658973" sldId="985"/>
            <ac:spMk id="7" creationId="{96DA29D8-5D81-93CA-407B-2E1416BB1372}"/>
          </ac:spMkLst>
        </pc:spChg>
        <pc:grpChg chg="add mod">
          <ac:chgData name="Rose Boyko" userId="0661f6c3-94c9-4791-a4b5-a2c370ec51ea" providerId="ADAL" clId="{04811DA7-B8B6-4DCB-828D-A2D1202B40A2}" dt="2024-08-20T16:59:43.027" v="2394" actId="1076"/>
          <ac:grpSpMkLst>
            <pc:docMk/>
            <pc:sldMk cId="499658973" sldId="985"/>
            <ac:grpSpMk id="4" creationId="{1D5845BD-F1B1-F32B-1D44-4AE81017576B}"/>
          </ac:grpSpMkLst>
        </pc:grpChg>
        <pc:picChg chg="add mod modCrop">
          <ac:chgData name="Rose Boyko" userId="0661f6c3-94c9-4791-a4b5-a2c370ec51ea" providerId="ADAL" clId="{04811DA7-B8B6-4DCB-828D-A2D1202B40A2}" dt="2024-08-20T17:06:17.745" v="2422" actId="1076"/>
          <ac:picMkLst>
            <pc:docMk/>
            <pc:sldMk cId="499658973" sldId="985"/>
            <ac:picMk id="9" creationId="{A4525B7E-3FE7-7434-1DB5-8B6288C22162}"/>
          </ac:picMkLst>
        </pc:picChg>
        <pc:picChg chg="add del mod">
          <ac:chgData name="Rose Boyko" userId="0661f6c3-94c9-4791-a4b5-a2c370ec51ea" providerId="ADAL" clId="{04811DA7-B8B6-4DCB-828D-A2D1202B40A2}" dt="2024-08-07T16:51:38.794" v="2327" actId="478"/>
          <ac:picMkLst>
            <pc:docMk/>
            <pc:sldMk cId="499658973" sldId="985"/>
            <ac:picMk id="11" creationId="{BAD6C97E-C3F9-824E-CBFA-E827875CF372}"/>
          </ac:picMkLst>
        </pc:picChg>
      </pc:sldChg>
      <pc:sldChg chg="addSp delSp modSp add mod">
        <pc:chgData name="Rose Boyko" userId="0661f6c3-94c9-4791-a4b5-a2c370ec51ea" providerId="ADAL" clId="{04811DA7-B8B6-4DCB-828D-A2D1202B40A2}" dt="2024-08-26T10:41:28.218" v="4153" actId="1076"/>
        <pc:sldMkLst>
          <pc:docMk/>
          <pc:sldMk cId="229320020" sldId="986"/>
        </pc:sldMkLst>
        <pc:spChg chg="add mod">
          <ac:chgData name="Rose Boyko" userId="0661f6c3-94c9-4791-a4b5-a2c370ec51ea" providerId="ADAL" clId="{04811DA7-B8B6-4DCB-828D-A2D1202B40A2}" dt="2024-08-26T10:40:46.500" v="4125"/>
          <ac:spMkLst>
            <pc:docMk/>
            <pc:sldMk cId="229320020" sldId="986"/>
            <ac:spMk id="2" creationId="{E80BB274-0931-8BFE-327F-71B1F5B0078D}"/>
          </ac:spMkLst>
        </pc:spChg>
        <pc:spChg chg="del">
          <ac:chgData name="Rose Boyko" userId="0661f6c3-94c9-4791-a4b5-a2c370ec51ea" providerId="ADAL" clId="{04811DA7-B8B6-4DCB-828D-A2D1202B40A2}" dt="2024-08-07T16:18:50.885" v="1969" actId="478"/>
          <ac:spMkLst>
            <pc:docMk/>
            <pc:sldMk cId="229320020" sldId="986"/>
            <ac:spMk id="2" creationId="{F7B3AA0E-8A21-D5DE-364E-45CE0CB2EF44}"/>
          </ac:spMkLst>
        </pc:spChg>
        <pc:spChg chg="del">
          <ac:chgData name="Rose Boyko" userId="0661f6c3-94c9-4791-a4b5-a2c370ec51ea" providerId="ADAL" clId="{04811DA7-B8B6-4DCB-828D-A2D1202B40A2}" dt="2024-08-26T10:37:12.667" v="4047" actId="478"/>
          <ac:spMkLst>
            <pc:docMk/>
            <pc:sldMk cId="229320020" sldId="986"/>
            <ac:spMk id="3" creationId="{13E2C6AF-D52E-3126-2EE7-2F2544E8CE21}"/>
          </ac:spMkLst>
        </pc:spChg>
        <pc:spChg chg="add mod">
          <ac:chgData name="Rose Boyko" userId="0661f6c3-94c9-4791-a4b5-a2c370ec51ea" providerId="ADAL" clId="{04811DA7-B8B6-4DCB-828D-A2D1202B40A2}" dt="2024-08-26T10:40:46.500" v="4125"/>
          <ac:spMkLst>
            <pc:docMk/>
            <pc:sldMk cId="229320020" sldId="986"/>
            <ac:spMk id="4" creationId="{0527847A-B9F9-45CB-5F3F-95A1F94EF71E}"/>
          </ac:spMkLst>
        </pc:spChg>
        <pc:spChg chg="add mod">
          <ac:chgData name="Rose Boyko" userId="0661f6c3-94c9-4791-a4b5-a2c370ec51ea" providerId="ADAL" clId="{04811DA7-B8B6-4DCB-828D-A2D1202B40A2}" dt="2024-08-26T10:40:46.500" v="4125"/>
          <ac:spMkLst>
            <pc:docMk/>
            <pc:sldMk cId="229320020" sldId="986"/>
            <ac:spMk id="5" creationId="{A3922385-0FAF-9FF6-5D12-571B408DC5E0}"/>
          </ac:spMkLst>
        </pc:spChg>
        <pc:spChg chg="add mod">
          <ac:chgData name="Rose Boyko" userId="0661f6c3-94c9-4791-a4b5-a2c370ec51ea" providerId="ADAL" clId="{04811DA7-B8B6-4DCB-828D-A2D1202B40A2}" dt="2024-08-07T15:57:25.226" v="1355"/>
          <ac:spMkLst>
            <pc:docMk/>
            <pc:sldMk cId="229320020" sldId="986"/>
            <ac:spMk id="5" creationId="{AB055D77-FC5B-934F-8B94-EB0CCE6629B7}"/>
          </ac:spMkLst>
        </pc:spChg>
        <pc:spChg chg="add mod">
          <ac:chgData name="Rose Boyko" userId="0661f6c3-94c9-4791-a4b5-a2c370ec51ea" providerId="ADAL" clId="{04811DA7-B8B6-4DCB-828D-A2D1202B40A2}" dt="2024-08-26T10:40:46.500" v="4125"/>
          <ac:spMkLst>
            <pc:docMk/>
            <pc:sldMk cId="229320020" sldId="986"/>
            <ac:spMk id="6" creationId="{61A35A36-90C3-B27E-F3B1-6833179DF0D7}"/>
          </ac:spMkLst>
        </pc:spChg>
        <pc:spChg chg="add mod">
          <ac:chgData name="Rose Boyko" userId="0661f6c3-94c9-4791-a4b5-a2c370ec51ea" providerId="ADAL" clId="{04811DA7-B8B6-4DCB-828D-A2D1202B40A2}" dt="2024-08-07T15:57:25.226" v="1355"/>
          <ac:spMkLst>
            <pc:docMk/>
            <pc:sldMk cId="229320020" sldId="986"/>
            <ac:spMk id="6" creationId="{6970552B-BF11-B976-99E1-EBAC7C593BD0}"/>
          </ac:spMkLst>
        </pc:spChg>
        <pc:spChg chg="add mod">
          <ac:chgData name="Rose Boyko" userId="0661f6c3-94c9-4791-a4b5-a2c370ec51ea" providerId="ADAL" clId="{04811DA7-B8B6-4DCB-828D-A2D1202B40A2}" dt="2024-08-07T16:18:51.143" v="1970"/>
          <ac:spMkLst>
            <pc:docMk/>
            <pc:sldMk cId="229320020" sldId="986"/>
            <ac:spMk id="7" creationId="{92FDC9AC-07DC-70B3-8A7D-5F017F4D095B}"/>
          </ac:spMkLst>
        </pc:spChg>
        <pc:spChg chg="mod">
          <ac:chgData name="Rose Boyko" userId="0661f6c3-94c9-4791-a4b5-a2c370ec51ea" providerId="ADAL" clId="{04811DA7-B8B6-4DCB-828D-A2D1202B40A2}" dt="2024-08-20T17:00:15.544" v="2401"/>
          <ac:spMkLst>
            <pc:docMk/>
            <pc:sldMk cId="229320020" sldId="986"/>
            <ac:spMk id="8" creationId="{3D79F64B-AD7B-B5B5-BA3D-BE023BC00038}"/>
          </ac:spMkLst>
        </pc:spChg>
        <pc:spChg chg="add mod">
          <ac:chgData name="Rose Boyko" userId="0661f6c3-94c9-4791-a4b5-a2c370ec51ea" providerId="ADAL" clId="{04811DA7-B8B6-4DCB-828D-A2D1202B40A2}" dt="2024-08-26T10:40:52.234" v="4128" actId="1037"/>
          <ac:spMkLst>
            <pc:docMk/>
            <pc:sldMk cId="229320020" sldId="986"/>
            <ac:spMk id="8" creationId="{F944F857-C5BD-9D67-E8DE-0EB237BFCA5A}"/>
          </ac:spMkLst>
        </pc:spChg>
        <pc:spChg chg="add mod">
          <ac:chgData name="Rose Boyko" userId="0661f6c3-94c9-4791-a4b5-a2c370ec51ea" providerId="ADAL" clId="{04811DA7-B8B6-4DCB-828D-A2D1202B40A2}" dt="2024-08-26T10:41:03.373" v="4130" actId="1035"/>
          <ac:spMkLst>
            <pc:docMk/>
            <pc:sldMk cId="229320020" sldId="986"/>
            <ac:spMk id="9" creationId="{174E4287-A891-E0CE-C984-40FA98C28CA0}"/>
          </ac:spMkLst>
        </pc:spChg>
        <pc:spChg chg="mod">
          <ac:chgData name="Rose Boyko" userId="0661f6c3-94c9-4791-a4b5-a2c370ec51ea" providerId="ADAL" clId="{04811DA7-B8B6-4DCB-828D-A2D1202B40A2}" dt="2024-08-20T17:00:15.544" v="2401"/>
          <ac:spMkLst>
            <pc:docMk/>
            <pc:sldMk cId="229320020" sldId="986"/>
            <ac:spMk id="9" creationId="{AEA22B8B-E0DA-83A9-D550-B44D3726A55E}"/>
          </ac:spMkLst>
        </pc:spChg>
        <pc:spChg chg="add mod">
          <ac:chgData name="Rose Boyko" userId="0661f6c3-94c9-4791-a4b5-a2c370ec51ea" providerId="ADAL" clId="{04811DA7-B8B6-4DCB-828D-A2D1202B40A2}" dt="2024-08-26T10:40:52.234" v="4128" actId="1037"/>
          <ac:spMkLst>
            <pc:docMk/>
            <pc:sldMk cId="229320020" sldId="986"/>
            <ac:spMk id="10" creationId="{327FE11D-AA51-3EE5-1515-89580D655AEF}"/>
          </ac:spMkLst>
        </pc:spChg>
        <pc:spChg chg="add del mod">
          <ac:chgData name="Rose Boyko" userId="0661f6c3-94c9-4791-a4b5-a2c370ec51ea" providerId="ADAL" clId="{04811DA7-B8B6-4DCB-828D-A2D1202B40A2}" dt="2024-08-26T10:40:32.012" v="4122" actId="478"/>
          <ac:spMkLst>
            <pc:docMk/>
            <pc:sldMk cId="229320020" sldId="986"/>
            <ac:spMk id="12" creationId="{F0546413-40DE-F74D-594E-855173254B20}"/>
          </ac:spMkLst>
        </pc:spChg>
        <pc:spChg chg="add mod">
          <ac:chgData name="Rose Boyko" userId="0661f6c3-94c9-4791-a4b5-a2c370ec51ea" providerId="ADAL" clId="{04811DA7-B8B6-4DCB-828D-A2D1202B40A2}" dt="2024-08-26T10:41:28.218" v="4153" actId="1076"/>
          <ac:spMkLst>
            <pc:docMk/>
            <pc:sldMk cId="229320020" sldId="986"/>
            <ac:spMk id="13" creationId="{D5BC6E60-5A66-8F06-06A2-4BE6042768C5}"/>
          </ac:spMkLst>
        </pc:spChg>
        <pc:spChg chg="mod">
          <ac:chgData name="Rose Boyko" userId="0661f6c3-94c9-4791-a4b5-a2c370ec51ea" providerId="ADAL" clId="{04811DA7-B8B6-4DCB-828D-A2D1202B40A2}" dt="2024-08-21T09:11:31.927" v="3022"/>
          <ac:spMkLst>
            <pc:docMk/>
            <pc:sldMk cId="229320020" sldId="986"/>
            <ac:spMk id="15" creationId="{E50564C0-848D-01AF-2933-CC6F0EBE79E2}"/>
          </ac:spMkLst>
        </pc:spChg>
        <pc:spChg chg="mod">
          <ac:chgData name="Rose Boyko" userId="0661f6c3-94c9-4791-a4b5-a2c370ec51ea" providerId="ADAL" clId="{04811DA7-B8B6-4DCB-828D-A2D1202B40A2}" dt="2024-08-21T09:11:31.927" v="3022"/>
          <ac:spMkLst>
            <pc:docMk/>
            <pc:sldMk cId="229320020" sldId="986"/>
            <ac:spMk id="16" creationId="{51FC4830-D521-2298-80E3-EC1248B8D978}"/>
          </ac:spMkLst>
        </pc:spChg>
        <pc:spChg chg="add mod">
          <ac:chgData name="Rose Boyko" userId="0661f6c3-94c9-4791-a4b5-a2c370ec51ea" providerId="ADAL" clId="{04811DA7-B8B6-4DCB-828D-A2D1202B40A2}" dt="2024-08-26T10:41:05.435" v="4132" actId="1035"/>
          <ac:spMkLst>
            <pc:docMk/>
            <pc:sldMk cId="229320020" sldId="986"/>
            <ac:spMk id="17" creationId="{586470C1-0EBB-5A8F-B114-3F972B69E61E}"/>
          </ac:spMkLst>
        </pc:spChg>
        <pc:grpChg chg="add del mod">
          <ac:chgData name="Rose Boyko" userId="0661f6c3-94c9-4791-a4b5-a2c370ec51ea" providerId="ADAL" clId="{04811DA7-B8B6-4DCB-828D-A2D1202B40A2}" dt="2024-08-21T09:11:33.197" v="3023" actId="478"/>
          <ac:grpSpMkLst>
            <pc:docMk/>
            <pc:sldMk cId="229320020" sldId="986"/>
            <ac:grpSpMk id="2" creationId="{21961245-5C81-B859-48E1-42EEA08ED7B2}"/>
          </ac:grpSpMkLst>
        </pc:grpChg>
        <pc:grpChg chg="add del mod">
          <ac:chgData name="Rose Boyko" userId="0661f6c3-94c9-4791-a4b5-a2c370ec51ea" providerId="ADAL" clId="{04811DA7-B8B6-4DCB-828D-A2D1202B40A2}" dt="2024-08-20T17:00:17.411" v="2402" actId="478"/>
          <ac:grpSpMkLst>
            <pc:docMk/>
            <pc:sldMk cId="229320020" sldId="986"/>
            <ac:grpSpMk id="4" creationId="{433C4A83-A163-36D1-37A3-B4ED45772839}"/>
          </ac:grpSpMkLst>
        </pc:grpChg>
        <pc:grpChg chg="add mod">
          <ac:chgData name="Rose Boyko" userId="0661f6c3-94c9-4791-a4b5-a2c370ec51ea" providerId="ADAL" clId="{04811DA7-B8B6-4DCB-828D-A2D1202B40A2}" dt="2024-08-21T09:11:31.927" v="3022"/>
          <ac:grpSpMkLst>
            <pc:docMk/>
            <pc:sldMk cId="229320020" sldId="986"/>
            <ac:grpSpMk id="14" creationId="{5F44F8C0-737A-189E-0E7D-2C35748AD725}"/>
          </ac:grpSpMkLst>
        </pc:grpChg>
        <pc:picChg chg="add del mod">
          <ac:chgData name="Rose Boyko" userId="0661f6c3-94c9-4791-a4b5-a2c370ec51ea" providerId="ADAL" clId="{04811DA7-B8B6-4DCB-828D-A2D1202B40A2}" dt="2024-08-20T17:54:35.727" v="2960" actId="478"/>
          <ac:picMkLst>
            <pc:docMk/>
            <pc:sldMk cId="229320020" sldId="986"/>
            <ac:picMk id="10" creationId="{8F234707-8902-AE49-48A3-B79EAE56492A}"/>
          </ac:picMkLst>
        </pc:picChg>
        <pc:picChg chg="add mod">
          <ac:chgData name="Rose Boyko" userId="0661f6c3-94c9-4791-a4b5-a2c370ec51ea" providerId="ADAL" clId="{04811DA7-B8B6-4DCB-828D-A2D1202B40A2}" dt="2024-08-20T17:54:58.661" v="2967" actId="1076"/>
          <ac:picMkLst>
            <pc:docMk/>
            <pc:sldMk cId="229320020" sldId="986"/>
            <ac:picMk id="11" creationId="{090CB090-09F0-5513-1492-DE0BA8C8B2A0}"/>
          </ac:picMkLst>
        </pc:picChg>
      </pc:sldChg>
      <pc:sldChg chg="addSp delSp modSp add mod modAnim">
        <pc:chgData name="Rose Boyko" userId="0661f6c3-94c9-4791-a4b5-a2c370ec51ea" providerId="ADAL" clId="{04811DA7-B8B6-4DCB-828D-A2D1202B40A2}" dt="2024-08-26T11:23:23.351" v="4843" actId="1076"/>
        <pc:sldMkLst>
          <pc:docMk/>
          <pc:sldMk cId="2765847868" sldId="987"/>
        </pc:sldMkLst>
        <pc:spChg chg="del">
          <ac:chgData name="Rose Boyko" userId="0661f6c3-94c9-4791-a4b5-a2c370ec51ea" providerId="ADAL" clId="{04811DA7-B8B6-4DCB-828D-A2D1202B40A2}" dt="2024-08-07T16:10:34.018" v="1824" actId="478"/>
          <ac:spMkLst>
            <pc:docMk/>
            <pc:sldMk cId="2765847868" sldId="987"/>
            <ac:spMk id="2" creationId="{F7B3AA0E-8A21-D5DE-364E-45CE0CB2EF44}"/>
          </ac:spMkLst>
        </pc:spChg>
        <pc:spChg chg="add del mod">
          <ac:chgData name="Rose Boyko" userId="0661f6c3-94c9-4791-a4b5-a2c370ec51ea" providerId="ADAL" clId="{04811DA7-B8B6-4DCB-828D-A2D1202B40A2}" dt="2024-08-26T10:48:59.997" v="4179" actId="22"/>
          <ac:spMkLst>
            <pc:docMk/>
            <pc:sldMk cId="2765847868" sldId="987"/>
            <ac:spMk id="3" creationId="{041F2C10-31F5-1BE0-47D2-CB653B17235C}"/>
          </ac:spMkLst>
        </pc:spChg>
        <pc:spChg chg="del">
          <ac:chgData name="Rose Boyko" userId="0661f6c3-94c9-4791-a4b5-a2c370ec51ea" providerId="ADAL" clId="{04811DA7-B8B6-4DCB-828D-A2D1202B40A2}" dt="2024-08-07T16:18:18.709" v="1964"/>
          <ac:spMkLst>
            <pc:docMk/>
            <pc:sldMk cId="2765847868" sldId="987"/>
            <ac:spMk id="3" creationId="{13E2C6AF-D52E-3126-2EE7-2F2544E8CE21}"/>
          </ac:spMkLst>
        </pc:spChg>
        <pc:spChg chg="add del mod">
          <ac:chgData name="Rose Boyko" userId="0661f6c3-94c9-4791-a4b5-a2c370ec51ea" providerId="ADAL" clId="{04811DA7-B8B6-4DCB-828D-A2D1202B40A2}" dt="2024-08-21T08:58:47.475" v="2978"/>
          <ac:spMkLst>
            <pc:docMk/>
            <pc:sldMk cId="2765847868" sldId="987"/>
            <ac:spMk id="3" creationId="{602090DF-2B49-89BF-5164-CFEDFA013D4E}"/>
          </ac:spMkLst>
        </pc:spChg>
        <pc:spChg chg="add mod">
          <ac:chgData name="Rose Boyko" userId="0661f6c3-94c9-4791-a4b5-a2c370ec51ea" providerId="ADAL" clId="{04811DA7-B8B6-4DCB-828D-A2D1202B40A2}" dt="2024-08-07T15:57:43.543" v="1358"/>
          <ac:spMkLst>
            <pc:docMk/>
            <pc:sldMk cId="2765847868" sldId="987"/>
            <ac:spMk id="5" creationId="{CFB34EDF-2868-A46B-108B-C84407FDF023}"/>
          </ac:spMkLst>
        </pc:spChg>
        <pc:spChg chg="add mod">
          <ac:chgData name="Rose Boyko" userId="0661f6c3-94c9-4791-a4b5-a2c370ec51ea" providerId="ADAL" clId="{04811DA7-B8B6-4DCB-828D-A2D1202B40A2}" dt="2024-08-07T15:57:43.543" v="1358"/>
          <ac:spMkLst>
            <pc:docMk/>
            <pc:sldMk cId="2765847868" sldId="987"/>
            <ac:spMk id="6" creationId="{50EF1862-6393-1F9C-7B9C-6356C511DD7E}"/>
          </ac:spMkLst>
        </pc:spChg>
        <pc:spChg chg="add mod">
          <ac:chgData name="Rose Boyko" userId="0661f6c3-94c9-4791-a4b5-a2c370ec51ea" providerId="ADAL" clId="{04811DA7-B8B6-4DCB-828D-A2D1202B40A2}" dt="2024-08-26T11:23:03.361" v="4842"/>
          <ac:spMkLst>
            <pc:docMk/>
            <pc:sldMk cId="2765847868" sldId="987"/>
            <ac:spMk id="7" creationId="{F0F7203A-1771-2373-4ED3-AFA757570AB0}"/>
          </ac:spMkLst>
        </pc:spChg>
        <pc:spChg chg="add del">
          <ac:chgData name="Rose Boyko" userId="0661f6c3-94c9-4791-a4b5-a2c370ec51ea" providerId="ADAL" clId="{04811DA7-B8B6-4DCB-828D-A2D1202B40A2}" dt="2024-08-26T10:49:02.545" v="4181" actId="22"/>
          <ac:spMkLst>
            <pc:docMk/>
            <pc:sldMk cId="2765847868" sldId="987"/>
            <ac:spMk id="9" creationId="{E48B8E00-6B70-D6C6-2572-3B30ED6776F6}"/>
          </ac:spMkLst>
        </pc:spChg>
        <pc:spChg chg="add del mod">
          <ac:chgData name="Rose Boyko" userId="0661f6c3-94c9-4791-a4b5-a2c370ec51ea" providerId="ADAL" clId="{04811DA7-B8B6-4DCB-828D-A2D1202B40A2}" dt="2024-08-26T11:15:31.278" v="4611" actId="478"/>
          <ac:spMkLst>
            <pc:docMk/>
            <pc:sldMk cId="2765847868" sldId="987"/>
            <ac:spMk id="11" creationId="{B4003A72-DC3A-6229-A7F6-E5EFF89B28C4}"/>
          </ac:spMkLst>
        </pc:spChg>
        <pc:spChg chg="add mod">
          <ac:chgData name="Rose Boyko" userId="0661f6c3-94c9-4791-a4b5-a2c370ec51ea" providerId="ADAL" clId="{04811DA7-B8B6-4DCB-828D-A2D1202B40A2}" dt="2024-08-26T11:19:38.711" v="4809" actId="33524"/>
          <ac:spMkLst>
            <pc:docMk/>
            <pc:sldMk cId="2765847868" sldId="987"/>
            <ac:spMk id="12" creationId="{1F0BB849-756D-79DF-3E8F-D2C4BA8205CE}"/>
          </ac:spMkLst>
        </pc:spChg>
        <pc:spChg chg="add del mod">
          <ac:chgData name="Rose Boyko" userId="0661f6c3-94c9-4791-a4b5-a2c370ec51ea" providerId="ADAL" clId="{04811DA7-B8B6-4DCB-828D-A2D1202B40A2}" dt="2024-08-21T08:59:40.983" v="2990"/>
          <ac:spMkLst>
            <pc:docMk/>
            <pc:sldMk cId="2765847868" sldId="987"/>
            <ac:spMk id="13" creationId="{632292AF-F713-A180-B907-3E2A3668C45A}"/>
          </ac:spMkLst>
        </pc:spChg>
        <pc:spChg chg="add del mod">
          <ac:chgData name="Rose Boyko" userId="0661f6c3-94c9-4791-a4b5-a2c370ec51ea" providerId="ADAL" clId="{04811DA7-B8B6-4DCB-828D-A2D1202B40A2}" dt="2024-08-21T08:59:47.031" v="2992" actId="478"/>
          <ac:spMkLst>
            <pc:docMk/>
            <pc:sldMk cId="2765847868" sldId="987"/>
            <ac:spMk id="16" creationId="{6CA1F8CE-C741-6B7F-10E1-C5817E25590C}"/>
          </ac:spMkLst>
        </pc:spChg>
        <pc:grpChg chg="add mod">
          <ac:chgData name="Rose Boyko" userId="0661f6c3-94c9-4791-a4b5-a2c370ec51ea" providerId="ADAL" clId="{04811DA7-B8B6-4DCB-828D-A2D1202B40A2}" dt="2024-08-21T09:11:36.888" v="3024" actId="14100"/>
          <ac:grpSpMkLst>
            <pc:docMk/>
            <pc:sldMk cId="2765847868" sldId="987"/>
            <ac:grpSpMk id="4" creationId="{ADD6106C-A206-4072-6F2B-8373465CCA38}"/>
          </ac:grpSpMkLst>
        </pc:grpChg>
        <pc:graphicFrameChg chg="add mod modGraphic">
          <ac:chgData name="Rose Boyko" userId="0661f6c3-94c9-4791-a4b5-a2c370ec51ea" providerId="ADAL" clId="{04811DA7-B8B6-4DCB-828D-A2D1202B40A2}" dt="2024-08-26T11:18:52.161" v="4787" actId="14100"/>
          <ac:graphicFrameMkLst>
            <pc:docMk/>
            <pc:sldMk cId="2765847868" sldId="987"/>
            <ac:graphicFrameMk id="14" creationId="{72F0222A-ECB1-5C3D-AF56-EAF2D90A78C6}"/>
          </ac:graphicFrameMkLst>
        </pc:graphicFrameChg>
        <pc:picChg chg="add del mod">
          <ac:chgData name="Rose Boyko" userId="0661f6c3-94c9-4791-a4b5-a2c370ec51ea" providerId="ADAL" clId="{04811DA7-B8B6-4DCB-828D-A2D1202B40A2}" dt="2024-08-21T08:58:42.650" v="2976" actId="478"/>
          <ac:picMkLst>
            <pc:docMk/>
            <pc:sldMk cId="2765847868" sldId="987"/>
            <ac:picMk id="9" creationId="{C4D1BD1D-0962-6DC2-090E-BB90CBBC0CFC}"/>
          </ac:picMkLst>
        </pc:picChg>
        <pc:picChg chg="add del mod">
          <ac:chgData name="Rose Boyko" userId="0661f6c3-94c9-4791-a4b5-a2c370ec51ea" providerId="ADAL" clId="{04811DA7-B8B6-4DCB-828D-A2D1202B40A2}" dt="2024-08-21T08:59:40.398" v="2989" actId="478"/>
          <ac:picMkLst>
            <pc:docMk/>
            <pc:sldMk cId="2765847868" sldId="987"/>
            <ac:picMk id="10" creationId="{9ACD493E-710C-F331-D750-7AB432A1040A}"/>
          </ac:picMkLst>
        </pc:picChg>
        <pc:picChg chg="add del mod">
          <ac:chgData name="Rose Boyko" userId="0661f6c3-94c9-4791-a4b5-a2c370ec51ea" providerId="ADAL" clId="{04811DA7-B8B6-4DCB-828D-A2D1202B40A2}" dt="2024-08-21T08:58:43.766" v="2977" actId="478"/>
          <ac:picMkLst>
            <pc:docMk/>
            <pc:sldMk cId="2765847868" sldId="987"/>
            <ac:picMk id="11" creationId="{A8F77F1D-DBD8-7AFE-3D38-6B17ECC404CD}"/>
          </ac:picMkLst>
        </pc:picChg>
        <pc:picChg chg="add del mod">
          <ac:chgData name="Rose Boyko" userId="0661f6c3-94c9-4791-a4b5-a2c370ec51ea" providerId="ADAL" clId="{04811DA7-B8B6-4DCB-828D-A2D1202B40A2}" dt="2024-08-07T16:35:59.883" v="2259" actId="478"/>
          <ac:picMkLst>
            <pc:docMk/>
            <pc:sldMk cId="2765847868" sldId="987"/>
            <ac:picMk id="13" creationId="{2F5CFA12-CA37-59D6-6CDD-801447E70DCD}"/>
          </ac:picMkLst>
        </pc:picChg>
        <pc:picChg chg="add mod">
          <ac:chgData name="Rose Boyko" userId="0661f6c3-94c9-4791-a4b5-a2c370ec51ea" providerId="ADAL" clId="{04811DA7-B8B6-4DCB-828D-A2D1202B40A2}" dt="2024-08-21T08:58:53.874" v="2984" actId="1076"/>
          <ac:picMkLst>
            <pc:docMk/>
            <pc:sldMk cId="2765847868" sldId="987"/>
            <ac:picMk id="15" creationId="{48CFF500-9D8A-B9B7-1B3C-91450294D708}"/>
          </ac:picMkLst>
        </pc:picChg>
        <pc:picChg chg="add mod">
          <ac:chgData name="Rose Boyko" userId="0661f6c3-94c9-4791-a4b5-a2c370ec51ea" providerId="ADAL" clId="{04811DA7-B8B6-4DCB-828D-A2D1202B40A2}" dt="2024-08-26T11:23:23.351" v="4843" actId="1076"/>
          <ac:picMkLst>
            <pc:docMk/>
            <pc:sldMk cId="2765847868" sldId="987"/>
            <ac:picMk id="3075" creationId="{9DB21F92-EEBD-89BB-D805-AB8CE0480679}"/>
          </ac:picMkLst>
        </pc:picChg>
      </pc:sldChg>
      <pc:sldChg chg="addSp delSp modSp add mod modAnim">
        <pc:chgData name="Rose Boyko" userId="0661f6c3-94c9-4791-a4b5-a2c370ec51ea" providerId="ADAL" clId="{04811DA7-B8B6-4DCB-828D-A2D1202B40A2}" dt="2024-08-26T11:52:12.061" v="5440" actId="20577"/>
        <pc:sldMkLst>
          <pc:docMk/>
          <pc:sldMk cId="3555138611" sldId="988"/>
        </pc:sldMkLst>
        <pc:spChg chg="del">
          <ac:chgData name="Rose Boyko" userId="0661f6c3-94c9-4791-a4b5-a2c370ec51ea" providerId="ADAL" clId="{04811DA7-B8B6-4DCB-828D-A2D1202B40A2}" dt="2024-08-07T16:09:16.149" v="1689" actId="478"/>
          <ac:spMkLst>
            <pc:docMk/>
            <pc:sldMk cId="3555138611" sldId="988"/>
            <ac:spMk id="2" creationId="{F7B3AA0E-8A21-D5DE-364E-45CE0CB2EF44}"/>
          </ac:spMkLst>
        </pc:spChg>
        <pc:spChg chg="del">
          <ac:chgData name="Rose Boyko" userId="0661f6c3-94c9-4791-a4b5-a2c370ec51ea" providerId="ADAL" clId="{04811DA7-B8B6-4DCB-828D-A2D1202B40A2}" dt="2024-08-07T16:24:46.376" v="2122"/>
          <ac:spMkLst>
            <pc:docMk/>
            <pc:sldMk cId="3555138611" sldId="988"/>
            <ac:spMk id="3" creationId="{13E2C6AF-D52E-3126-2EE7-2F2544E8CE21}"/>
          </ac:spMkLst>
        </pc:spChg>
        <pc:spChg chg="add mod">
          <ac:chgData name="Rose Boyko" userId="0661f6c3-94c9-4791-a4b5-a2c370ec51ea" providerId="ADAL" clId="{04811DA7-B8B6-4DCB-828D-A2D1202B40A2}" dt="2024-08-07T15:58:03.745" v="1365"/>
          <ac:spMkLst>
            <pc:docMk/>
            <pc:sldMk cId="3555138611" sldId="988"/>
            <ac:spMk id="5" creationId="{F96E489D-C9B5-A2AE-CC2E-E8355C55C792}"/>
          </ac:spMkLst>
        </pc:spChg>
        <pc:spChg chg="add mod">
          <ac:chgData name="Rose Boyko" userId="0661f6c3-94c9-4791-a4b5-a2c370ec51ea" providerId="ADAL" clId="{04811DA7-B8B6-4DCB-828D-A2D1202B40A2}" dt="2024-08-07T15:58:03.745" v="1365"/>
          <ac:spMkLst>
            <pc:docMk/>
            <pc:sldMk cId="3555138611" sldId="988"/>
            <ac:spMk id="6" creationId="{DD5C7FF4-1110-6F3E-F4BF-44D9B981B9B2}"/>
          </ac:spMkLst>
        </pc:spChg>
        <pc:spChg chg="add mod">
          <ac:chgData name="Rose Boyko" userId="0661f6c3-94c9-4791-a4b5-a2c370ec51ea" providerId="ADAL" clId="{04811DA7-B8B6-4DCB-828D-A2D1202B40A2}" dt="2024-08-26T11:22:44.578" v="4840" actId="20577"/>
          <ac:spMkLst>
            <pc:docMk/>
            <pc:sldMk cId="3555138611" sldId="988"/>
            <ac:spMk id="7" creationId="{62CF727F-C58D-C164-5E8A-5150F14DF868}"/>
          </ac:spMkLst>
        </pc:spChg>
        <pc:spChg chg="add mod">
          <ac:chgData name="Rose Boyko" userId="0661f6c3-94c9-4791-a4b5-a2c370ec51ea" providerId="ADAL" clId="{04811DA7-B8B6-4DCB-828D-A2D1202B40A2}" dt="2024-08-26T11:52:12.061" v="5440" actId="20577"/>
          <ac:spMkLst>
            <pc:docMk/>
            <pc:sldMk cId="3555138611" sldId="988"/>
            <ac:spMk id="8" creationId="{D407A398-EC00-AF15-2498-0A84A2F62A08}"/>
          </ac:spMkLst>
        </pc:spChg>
        <pc:grpChg chg="add mod">
          <ac:chgData name="Rose Boyko" userId="0661f6c3-94c9-4791-a4b5-a2c370ec51ea" providerId="ADAL" clId="{04811DA7-B8B6-4DCB-828D-A2D1202B40A2}" dt="2024-08-21T09:11:54.659" v="3029" actId="14100"/>
          <ac:grpSpMkLst>
            <pc:docMk/>
            <pc:sldMk cId="3555138611" sldId="988"/>
            <ac:grpSpMk id="4" creationId="{9856D63A-E1EE-B4A3-7729-90918C52D927}"/>
          </ac:grpSpMkLst>
        </pc:grpChg>
        <pc:graphicFrameChg chg="add mod modGraphic">
          <ac:chgData name="Rose Boyko" userId="0661f6c3-94c9-4791-a4b5-a2c370ec51ea" providerId="ADAL" clId="{04811DA7-B8B6-4DCB-828D-A2D1202B40A2}" dt="2024-08-26T11:45:29.828" v="5384" actId="1076"/>
          <ac:graphicFrameMkLst>
            <pc:docMk/>
            <pc:sldMk cId="3555138611" sldId="988"/>
            <ac:graphicFrameMk id="2" creationId="{D178F8F4-43A8-BE3D-F9F9-53274FB332BD}"/>
          </ac:graphicFrameMkLst>
        </pc:graphicFrameChg>
        <pc:picChg chg="add mod modCrop">
          <ac:chgData name="Rose Boyko" userId="0661f6c3-94c9-4791-a4b5-a2c370ec51ea" providerId="ADAL" clId="{04811DA7-B8B6-4DCB-828D-A2D1202B40A2}" dt="2024-08-26T11:23:43.577" v="4846" actId="1076"/>
          <ac:picMkLst>
            <pc:docMk/>
            <pc:sldMk cId="3555138611" sldId="988"/>
            <ac:picMk id="3" creationId="{17DBEFCE-986D-BF07-190D-98EF2194D289}"/>
          </ac:picMkLst>
        </pc:picChg>
        <pc:picChg chg="add mod ord">
          <ac:chgData name="Rose Boyko" userId="0661f6c3-94c9-4791-a4b5-a2c370ec51ea" providerId="ADAL" clId="{04811DA7-B8B6-4DCB-828D-A2D1202B40A2}" dt="2024-08-26T11:21:34.698" v="4821" actId="1076"/>
          <ac:picMkLst>
            <pc:docMk/>
            <pc:sldMk cId="3555138611" sldId="988"/>
            <ac:picMk id="9" creationId="{C34B7932-FEB9-43D8-7EA1-0CE469B41F04}"/>
          </ac:picMkLst>
        </pc:picChg>
        <pc:picChg chg="add mod">
          <ac:chgData name="Rose Boyko" userId="0661f6c3-94c9-4791-a4b5-a2c370ec51ea" providerId="ADAL" clId="{04811DA7-B8B6-4DCB-828D-A2D1202B40A2}" dt="2024-08-07T16:25:21.589" v="2133" actId="1076"/>
          <ac:picMkLst>
            <pc:docMk/>
            <pc:sldMk cId="3555138611" sldId="988"/>
            <ac:picMk id="11" creationId="{E72E8C08-8BB2-9E5B-80CF-2CCC96165A74}"/>
          </ac:picMkLst>
        </pc:picChg>
      </pc:sldChg>
      <pc:sldChg chg="addSp delSp modSp add mod ord modClrScheme delAnim modAnim chgLayout">
        <pc:chgData name="Rose Boyko" userId="0661f6c3-94c9-4791-a4b5-a2c370ec51ea" providerId="ADAL" clId="{04811DA7-B8B6-4DCB-828D-A2D1202B40A2}" dt="2024-08-26T12:56:23.415" v="5950" actId="20577"/>
        <pc:sldMkLst>
          <pc:docMk/>
          <pc:sldMk cId="1672424746" sldId="989"/>
        </pc:sldMkLst>
        <pc:spChg chg="del">
          <ac:chgData name="Rose Boyko" userId="0661f6c3-94c9-4791-a4b5-a2c370ec51ea" providerId="ADAL" clId="{04811DA7-B8B6-4DCB-828D-A2D1202B40A2}" dt="2024-08-07T16:18:57.471" v="1971" actId="478"/>
          <ac:spMkLst>
            <pc:docMk/>
            <pc:sldMk cId="1672424746" sldId="989"/>
            <ac:spMk id="2" creationId="{F7B3AA0E-8A21-D5DE-364E-45CE0CB2EF44}"/>
          </ac:spMkLst>
        </pc:spChg>
        <pc:spChg chg="add del mod ord">
          <ac:chgData name="Rose Boyko" userId="0661f6c3-94c9-4791-a4b5-a2c370ec51ea" providerId="ADAL" clId="{04811DA7-B8B6-4DCB-828D-A2D1202B40A2}" dt="2024-08-26T09:42:14.463" v="3846" actId="700"/>
          <ac:spMkLst>
            <pc:docMk/>
            <pc:sldMk cId="1672424746" sldId="989"/>
            <ac:spMk id="3" creationId="{13E2C6AF-D52E-3126-2EE7-2F2544E8CE21}"/>
          </ac:spMkLst>
        </pc:spChg>
        <pc:spChg chg="add mod ord">
          <ac:chgData name="Rose Boyko" userId="0661f6c3-94c9-4791-a4b5-a2c370ec51ea" providerId="ADAL" clId="{04811DA7-B8B6-4DCB-828D-A2D1202B40A2}" dt="2024-08-26T09:42:25.711" v="3858" actId="14100"/>
          <ac:spMkLst>
            <pc:docMk/>
            <pc:sldMk cId="1672424746" sldId="989"/>
            <ac:spMk id="7" creationId="{C450DF7D-2DA2-0F43-AEA5-BE5527DE5E33}"/>
          </ac:spMkLst>
        </pc:spChg>
        <pc:spChg chg="mod">
          <ac:chgData name="Rose Boyko" userId="0661f6c3-94c9-4791-a4b5-a2c370ec51ea" providerId="ADAL" clId="{04811DA7-B8B6-4DCB-828D-A2D1202B40A2}" dt="2024-08-20T17:10:33.361" v="2454" actId="404"/>
          <ac:spMkLst>
            <pc:docMk/>
            <pc:sldMk cId="1672424746" sldId="989"/>
            <ac:spMk id="8" creationId="{ECA9B7D1-E376-7341-2D54-33F288898871}"/>
          </ac:spMkLst>
        </pc:spChg>
        <pc:spChg chg="mod">
          <ac:chgData name="Rose Boyko" userId="0661f6c3-94c9-4791-a4b5-a2c370ec51ea" providerId="ADAL" clId="{04811DA7-B8B6-4DCB-828D-A2D1202B40A2}" dt="2024-08-20T17:10:33.361" v="2454" actId="404"/>
          <ac:spMkLst>
            <pc:docMk/>
            <pc:sldMk cId="1672424746" sldId="989"/>
            <ac:spMk id="9" creationId="{B7AEA9B8-F857-00C6-73C5-581269DC523E}"/>
          </ac:spMkLst>
        </pc:spChg>
        <pc:spChg chg="add del mod ord">
          <ac:chgData name="Rose Boyko" userId="0661f6c3-94c9-4791-a4b5-a2c370ec51ea" providerId="ADAL" clId="{04811DA7-B8B6-4DCB-828D-A2D1202B40A2}" dt="2024-08-26T09:42:09.533" v="3845" actId="700"/>
          <ac:spMkLst>
            <pc:docMk/>
            <pc:sldMk cId="1672424746" sldId="989"/>
            <ac:spMk id="11" creationId="{9C0088DB-C67B-BEE3-2FE8-86BB07A0D1F3}"/>
          </ac:spMkLst>
        </pc:spChg>
        <pc:spChg chg="add del mod ord">
          <ac:chgData name="Rose Boyko" userId="0661f6c3-94c9-4791-a4b5-a2c370ec51ea" providerId="ADAL" clId="{04811DA7-B8B6-4DCB-828D-A2D1202B40A2}" dt="2024-08-26T09:42:09.533" v="3845" actId="700"/>
          <ac:spMkLst>
            <pc:docMk/>
            <pc:sldMk cId="1672424746" sldId="989"/>
            <ac:spMk id="12" creationId="{BDD1EEE7-2868-548E-9763-D8AA8D9049DA}"/>
          </ac:spMkLst>
        </pc:spChg>
        <pc:spChg chg="add del mod ord">
          <ac:chgData name="Rose Boyko" userId="0661f6c3-94c9-4791-a4b5-a2c370ec51ea" providerId="ADAL" clId="{04811DA7-B8B6-4DCB-828D-A2D1202B40A2}" dt="2024-08-26T12:56:23.415" v="5950" actId="20577"/>
          <ac:spMkLst>
            <pc:docMk/>
            <pc:sldMk cId="1672424746" sldId="989"/>
            <ac:spMk id="13" creationId="{11860AAA-AC6A-F7E1-39B7-7792E65D58AE}"/>
          </ac:spMkLst>
        </pc:spChg>
        <pc:spChg chg="add del mod ord">
          <ac:chgData name="Rose Boyko" userId="0661f6c3-94c9-4791-a4b5-a2c370ec51ea" providerId="ADAL" clId="{04811DA7-B8B6-4DCB-828D-A2D1202B40A2}" dt="2024-08-26T09:42:18.694" v="3853"/>
          <ac:spMkLst>
            <pc:docMk/>
            <pc:sldMk cId="1672424746" sldId="989"/>
            <ac:spMk id="14" creationId="{DEDF4898-2892-7438-36BE-3FD567EDCBB1}"/>
          </ac:spMkLst>
        </pc:spChg>
        <pc:spChg chg="add del mod">
          <ac:chgData name="Rose Boyko" userId="0661f6c3-94c9-4791-a4b5-a2c370ec51ea" providerId="ADAL" clId="{04811DA7-B8B6-4DCB-828D-A2D1202B40A2}" dt="2024-08-26T12:16:31.655" v="5447" actId="21"/>
          <ac:spMkLst>
            <pc:docMk/>
            <pc:sldMk cId="1672424746" sldId="989"/>
            <ac:spMk id="26" creationId="{FF67B9FB-C5A9-1314-EBC4-6D6B40504F57}"/>
          </ac:spMkLst>
        </pc:spChg>
        <pc:spChg chg="add del mod">
          <ac:chgData name="Rose Boyko" userId="0661f6c3-94c9-4791-a4b5-a2c370ec51ea" providerId="ADAL" clId="{04811DA7-B8B6-4DCB-828D-A2D1202B40A2}" dt="2024-08-26T12:23:00.373" v="5593" actId="478"/>
          <ac:spMkLst>
            <pc:docMk/>
            <pc:sldMk cId="1672424746" sldId="989"/>
            <ac:spMk id="28" creationId="{A9607DDE-B7B1-AD45-B7B9-A4B493D363A9}"/>
          </ac:spMkLst>
        </pc:spChg>
        <pc:spChg chg="add mod">
          <ac:chgData name="Rose Boyko" userId="0661f6c3-94c9-4791-a4b5-a2c370ec51ea" providerId="ADAL" clId="{04811DA7-B8B6-4DCB-828D-A2D1202B40A2}" dt="2024-08-26T12:29:11.653" v="5695" actId="571"/>
          <ac:spMkLst>
            <pc:docMk/>
            <pc:sldMk cId="1672424746" sldId="989"/>
            <ac:spMk id="31" creationId="{001624D3-E759-161E-7A57-A0C167E5B733}"/>
          </ac:spMkLst>
        </pc:spChg>
        <pc:grpChg chg="add mod">
          <ac:chgData name="Rose Boyko" userId="0661f6c3-94c9-4791-a4b5-a2c370ec51ea" providerId="ADAL" clId="{04811DA7-B8B6-4DCB-828D-A2D1202B40A2}" dt="2024-08-20T17:10:31.961" v="2453" actId="14100"/>
          <ac:grpSpMkLst>
            <pc:docMk/>
            <pc:sldMk cId="1672424746" sldId="989"/>
            <ac:grpSpMk id="2" creationId="{0A26F378-3D19-FE03-3398-AE1CC8502640}"/>
          </ac:grpSpMkLst>
        </pc:grpChg>
        <pc:grpChg chg="del">
          <ac:chgData name="Rose Boyko" userId="0661f6c3-94c9-4791-a4b5-a2c370ec51ea" providerId="ADAL" clId="{04811DA7-B8B6-4DCB-828D-A2D1202B40A2}" dt="2024-08-20T16:59:48.477" v="2396" actId="478"/>
          <ac:grpSpMkLst>
            <pc:docMk/>
            <pc:sldMk cId="1672424746" sldId="989"/>
            <ac:grpSpMk id="4" creationId="{1D5845BD-F1B1-F32B-1D44-4AE81017576B}"/>
          </ac:grpSpMkLst>
        </pc:grpChg>
        <pc:picChg chg="add mod">
          <ac:chgData name="Rose Boyko" userId="0661f6c3-94c9-4791-a4b5-a2c370ec51ea" providerId="ADAL" clId="{04811DA7-B8B6-4DCB-828D-A2D1202B40A2}" dt="2024-08-26T09:42:01.018" v="3840"/>
          <ac:picMkLst>
            <pc:docMk/>
            <pc:sldMk cId="1672424746" sldId="989"/>
            <ac:picMk id="5" creationId="{28AEFBC9-961F-1993-53B4-A4BD56F1D1FE}"/>
          </ac:picMkLst>
        </pc:picChg>
        <pc:picChg chg="add mod">
          <ac:chgData name="Rose Boyko" userId="0661f6c3-94c9-4791-a4b5-a2c370ec51ea" providerId="ADAL" clId="{04811DA7-B8B6-4DCB-828D-A2D1202B40A2}" dt="2024-08-26T09:42:04.800" v="3842"/>
          <ac:picMkLst>
            <pc:docMk/>
            <pc:sldMk cId="1672424746" sldId="989"/>
            <ac:picMk id="10" creationId="{12DC7A53-0D14-3AB3-0C87-093145E1FC11}"/>
          </ac:picMkLst>
        </pc:picChg>
        <pc:picChg chg="add mod">
          <ac:chgData name="Rose Boyko" userId="0661f6c3-94c9-4791-a4b5-a2c370ec51ea" providerId="ADAL" clId="{04811DA7-B8B6-4DCB-828D-A2D1202B40A2}" dt="2024-08-26T09:42:16.811" v="3852"/>
          <ac:picMkLst>
            <pc:docMk/>
            <pc:sldMk cId="1672424746" sldId="989"/>
            <ac:picMk id="16" creationId="{F6BA9C87-813B-0EE4-DC94-887F20F10A32}"/>
          </ac:picMkLst>
        </pc:picChg>
        <pc:picChg chg="add del mod">
          <ac:chgData name="Rose Boyko" userId="0661f6c3-94c9-4791-a4b5-a2c370ec51ea" providerId="ADAL" clId="{04811DA7-B8B6-4DCB-828D-A2D1202B40A2}" dt="2024-08-26T12:22:48.533" v="5590" actId="478"/>
          <ac:picMkLst>
            <pc:docMk/>
            <pc:sldMk cId="1672424746" sldId="989"/>
            <ac:picMk id="18" creationId="{3FC27146-7895-057B-4177-44E97339F5C3}"/>
          </ac:picMkLst>
        </pc:picChg>
        <pc:picChg chg="add mod">
          <ac:chgData name="Rose Boyko" userId="0661f6c3-94c9-4791-a4b5-a2c370ec51ea" providerId="ADAL" clId="{04811DA7-B8B6-4DCB-828D-A2D1202B40A2}" dt="2024-08-26T09:50:25.227" v="3944"/>
          <ac:picMkLst>
            <pc:docMk/>
            <pc:sldMk cId="1672424746" sldId="989"/>
            <ac:picMk id="20" creationId="{3DDB0B94-152D-0F8F-B6B1-BD17F61F5E7C}"/>
          </ac:picMkLst>
        </pc:picChg>
        <pc:picChg chg="add mod">
          <ac:chgData name="Rose Boyko" userId="0661f6c3-94c9-4791-a4b5-a2c370ec51ea" providerId="ADAL" clId="{04811DA7-B8B6-4DCB-828D-A2D1202B40A2}" dt="2024-08-26T09:50:26.811" v="3949"/>
          <ac:picMkLst>
            <pc:docMk/>
            <pc:sldMk cId="1672424746" sldId="989"/>
            <ac:picMk id="22" creationId="{D58F8DBB-A751-FF3B-4E8F-4CB6287A8841}"/>
          </ac:picMkLst>
        </pc:picChg>
        <pc:picChg chg="add mod">
          <ac:chgData name="Rose Boyko" userId="0661f6c3-94c9-4791-a4b5-a2c370ec51ea" providerId="ADAL" clId="{04811DA7-B8B6-4DCB-828D-A2D1202B40A2}" dt="2024-08-26T09:50:30.361" v="3956"/>
          <ac:picMkLst>
            <pc:docMk/>
            <pc:sldMk cId="1672424746" sldId="989"/>
            <ac:picMk id="24" creationId="{93BB7548-A2F8-DAAB-CF7C-673BDED87CAD}"/>
          </ac:picMkLst>
        </pc:picChg>
        <pc:picChg chg="add del mod">
          <ac:chgData name="Rose Boyko" userId="0661f6c3-94c9-4791-a4b5-a2c370ec51ea" providerId="ADAL" clId="{04811DA7-B8B6-4DCB-828D-A2D1202B40A2}" dt="2024-08-26T12:16:31.655" v="5447" actId="21"/>
          <ac:picMkLst>
            <pc:docMk/>
            <pc:sldMk cId="1672424746" sldId="989"/>
            <ac:picMk id="25" creationId="{187C5024-7F8C-E168-AD30-94C7572E45C6}"/>
          </ac:picMkLst>
        </pc:picChg>
        <pc:picChg chg="add mod">
          <ac:chgData name="Rose Boyko" userId="0661f6c3-94c9-4791-a4b5-a2c370ec51ea" providerId="ADAL" clId="{04811DA7-B8B6-4DCB-828D-A2D1202B40A2}" dt="2024-08-26T12:23:02.213" v="5594" actId="1076"/>
          <ac:picMkLst>
            <pc:docMk/>
            <pc:sldMk cId="1672424746" sldId="989"/>
            <ac:picMk id="29" creationId="{039F6046-69ED-C684-1EB5-4B8CCEBDB2DC}"/>
          </ac:picMkLst>
        </pc:picChg>
        <pc:picChg chg="add del mod">
          <ac:chgData name="Rose Boyko" userId="0661f6c3-94c9-4791-a4b5-a2c370ec51ea" providerId="ADAL" clId="{04811DA7-B8B6-4DCB-828D-A2D1202B40A2}" dt="2024-08-26T12:31:06.068" v="5705" actId="21"/>
          <ac:picMkLst>
            <pc:docMk/>
            <pc:sldMk cId="1672424746" sldId="989"/>
            <ac:picMk id="30" creationId="{002A76ED-99A1-EA70-4A5F-1D53D89F051C}"/>
          </ac:picMkLst>
        </pc:picChg>
        <pc:picChg chg="add mod">
          <ac:chgData name="Rose Boyko" userId="0661f6c3-94c9-4791-a4b5-a2c370ec51ea" providerId="ADAL" clId="{04811DA7-B8B6-4DCB-828D-A2D1202B40A2}" dt="2024-08-26T12:29:11.653" v="5695" actId="571"/>
          <ac:picMkLst>
            <pc:docMk/>
            <pc:sldMk cId="1672424746" sldId="989"/>
            <ac:picMk id="32" creationId="{8512C595-75FE-20F1-F3C3-7565D345AD4D}"/>
          </ac:picMkLst>
        </pc:picChg>
      </pc:sldChg>
      <pc:sldChg chg="new del">
        <pc:chgData name="Rose Boyko" userId="0661f6c3-94c9-4791-a4b5-a2c370ec51ea" providerId="ADAL" clId="{04811DA7-B8B6-4DCB-828D-A2D1202B40A2}" dt="2024-08-07T14:52:15.810" v="22" actId="47"/>
        <pc:sldMkLst>
          <pc:docMk/>
          <pc:sldMk cId="1991368224" sldId="989"/>
        </pc:sldMkLst>
      </pc:sldChg>
      <pc:sldChg chg="addSp delSp modSp add del mod ord">
        <pc:chgData name="Rose Boyko" userId="0661f6c3-94c9-4791-a4b5-a2c370ec51ea" providerId="ADAL" clId="{04811DA7-B8B6-4DCB-828D-A2D1202B40A2}" dt="2024-08-26T10:05:04.770" v="4006" actId="47"/>
        <pc:sldMkLst>
          <pc:docMk/>
          <pc:sldMk cId="1975940750" sldId="990"/>
        </pc:sldMkLst>
        <pc:spChg chg="add mod">
          <ac:chgData name="Rose Boyko" userId="0661f6c3-94c9-4791-a4b5-a2c370ec51ea" providerId="ADAL" clId="{04811DA7-B8B6-4DCB-828D-A2D1202B40A2}" dt="2024-08-26T09:46:39.456" v="3921"/>
          <ac:spMkLst>
            <pc:docMk/>
            <pc:sldMk cId="1975940750" sldId="990"/>
            <ac:spMk id="2" creationId="{BB78E317-FD6C-8822-8B8C-A85D55856EFD}"/>
          </ac:spMkLst>
        </pc:spChg>
        <pc:spChg chg="del">
          <ac:chgData name="Rose Boyko" userId="0661f6c3-94c9-4791-a4b5-a2c370ec51ea" providerId="ADAL" clId="{04811DA7-B8B6-4DCB-828D-A2D1202B40A2}" dt="2024-08-07T16:10:45.442" v="1826" actId="478"/>
          <ac:spMkLst>
            <pc:docMk/>
            <pc:sldMk cId="1975940750" sldId="990"/>
            <ac:spMk id="2" creationId="{F7B3AA0E-8A21-D5DE-364E-45CE0CB2EF44}"/>
          </ac:spMkLst>
        </pc:spChg>
        <pc:spChg chg="del">
          <ac:chgData name="Rose Boyko" userId="0661f6c3-94c9-4791-a4b5-a2c370ec51ea" providerId="ADAL" clId="{04811DA7-B8B6-4DCB-828D-A2D1202B40A2}" dt="2024-08-07T16:50:53.459" v="2307"/>
          <ac:spMkLst>
            <pc:docMk/>
            <pc:sldMk cId="1975940750" sldId="990"/>
            <ac:spMk id="3" creationId="{13E2C6AF-D52E-3126-2EE7-2F2544E8CE21}"/>
          </ac:spMkLst>
        </pc:spChg>
        <pc:spChg chg="add mod">
          <ac:chgData name="Rose Boyko" userId="0661f6c3-94c9-4791-a4b5-a2c370ec51ea" providerId="ADAL" clId="{04811DA7-B8B6-4DCB-828D-A2D1202B40A2}" dt="2024-08-26T10:05:03.337" v="4005" actId="21"/>
          <ac:spMkLst>
            <pc:docMk/>
            <pc:sldMk cId="1975940750" sldId="990"/>
            <ac:spMk id="3" creationId="{1C03C2B1-C405-A70A-85D5-6AB23C204016}"/>
          </ac:spMkLst>
        </pc:spChg>
        <pc:spChg chg="mod">
          <ac:chgData name="Rose Boyko" userId="0661f6c3-94c9-4791-a4b5-a2c370ec51ea" providerId="ADAL" clId="{04811DA7-B8B6-4DCB-828D-A2D1202B40A2}" dt="2024-08-20T17:10:25.528" v="2451" actId="14100"/>
          <ac:spMkLst>
            <pc:docMk/>
            <pc:sldMk cId="1975940750" sldId="990"/>
            <ac:spMk id="6" creationId="{6970552B-BF11-B976-99E1-EBAC7C593BD0}"/>
          </ac:spMkLst>
        </pc:spChg>
        <pc:spChg chg="add mod">
          <ac:chgData name="Rose Boyko" userId="0661f6c3-94c9-4791-a4b5-a2c370ec51ea" providerId="ADAL" clId="{04811DA7-B8B6-4DCB-828D-A2D1202B40A2}" dt="2024-08-07T16:11:06.344" v="1944" actId="20577"/>
          <ac:spMkLst>
            <pc:docMk/>
            <pc:sldMk cId="1975940750" sldId="990"/>
            <ac:spMk id="7" creationId="{3648D54A-FDB4-867C-C51C-C0D8882AF935}"/>
          </ac:spMkLst>
        </pc:spChg>
        <pc:spChg chg="add mod">
          <ac:chgData name="Rose Boyko" userId="0661f6c3-94c9-4791-a4b5-a2c370ec51ea" providerId="ADAL" clId="{04811DA7-B8B6-4DCB-828D-A2D1202B40A2}" dt="2024-08-26T09:46:39.456" v="3921"/>
          <ac:spMkLst>
            <pc:docMk/>
            <pc:sldMk cId="1975940750" sldId="990"/>
            <ac:spMk id="8" creationId="{8729A0C1-50AB-0C42-DD14-FE16CF823E2E}"/>
          </ac:spMkLst>
        </pc:spChg>
        <pc:grpChg chg="mod">
          <ac:chgData name="Rose Boyko" userId="0661f6c3-94c9-4791-a4b5-a2c370ec51ea" providerId="ADAL" clId="{04811DA7-B8B6-4DCB-828D-A2D1202B40A2}" dt="2024-08-20T17:10:27.348" v="2452" actId="14100"/>
          <ac:grpSpMkLst>
            <pc:docMk/>
            <pc:sldMk cId="1975940750" sldId="990"/>
            <ac:grpSpMk id="4" creationId="{433C4A83-A163-36D1-37A3-B4ED45772839}"/>
          </ac:grpSpMkLst>
        </pc:grpChg>
        <pc:picChg chg="add mod">
          <ac:chgData name="Rose Boyko" userId="0661f6c3-94c9-4791-a4b5-a2c370ec51ea" providerId="ADAL" clId="{04811DA7-B8B6-4DCB-828D-A2D1202B40A2}" dt="2024-08-26T09:48:51.893" v="3937" actId="1076"/>
          <ac:picMkLst>
            <pc:docMk/>
            <pc:sldMk cId="1975940750" sldId="990"/>
            <ac:picMk id="9" creationId="{A2F0E951-A3F9-CCC9-2288-13717FAA8B0B}"/>
          </ac:picMkLst>
        </pc:picChg>
        <pc:picChg chg="add del mod">
          <ac:chgData name="Rose Boyko" userId="0661f6c3-94c9-4791-a4b5-a2c370ec51ea" providerId="ADAL" clId="{04811DA7-B8B6-4DCB-828D-A2D1202B40A2}" dt="2024-08-20T17:04:18.378" v="2412" actId="478"/>
          <ac:picMkLst>
            <pc:docMk/>
            <pc:sldMk cId="1975940750" sldId="990"/>
            <ac:picMk id="9" creationId="{FA30D908-EFE2-9E37-B234-5F45785A2C9D}"/>
          </ac:picMkLst>
        </pc:picChg>
        <pc:picChg chg="add del mod">
          <ac:chgData name="Rose Boyko" userId="0661f6c3-94c9-4791-a4b5-a2c370ec51ea" providerId="ADAL" clId="{04811DA7-B8B6-4DCB-828D-A2D1202B40A2}" dt="2024-08-26T09:46:03.880" v="3911" actId="478"/>
          <ac:picMkLst>
            <pc:docMk/>
            <pc:sldMk cId="1975940750" sldId="990"/>
            <ac:picMk id="1026" creationId="{AF289A79-A523-A5E1-FB8A-F89169DCB293}"/>
          </ac:picMkLst>
        </pc:picChg>
        <pc:picChg chg="add del mod">
          <ac:chgData name="Rose Boyko" userId="0661f6c3-94c9-4791-a4b5-a2c370ec51ea" providerId="ADAL" clId="{04811DA7-B8B6-4DCB-828D-A2D1202B40A2}" dt="2024-08-26T09:46:41.797" v="3922" actId="478"/>
          <ac:picMkLst>
            <pc:docMk/>
            <pc:sldMk cId="1975940750" sldId="990"/>
            <ac:picMk id="1028" creationId="{10F34D31-10E2-66FD-23F5-141ABC22F4C5}"/>
          </ac:picMkLst>
        </pc:picChg>
      </pc:sldChg>
      <pc:sldChg chg="addSp delSp modSp add mod modShow">
        <pc:chgData name="Rose Boyko" userId="0661f6c3-94c9-4791-a4b5-a2c370ec51ea" providerId="ADAL" clId="{04811DA7-B8B6-4DCB-828D-A2D1202B40A2}" dt="2024-08-26T11:22:59.478" v="4841"/>
        <pc:sldMkLst>
          <pc:docMk/>
          <pc:sldMk cId="4065980" sldId="991"/>
        </pc:sldMkLst>
        <pc:spChg chg="add del">
          <ac:chgData name="Rose Boyko" userId="0661f6c3-94c9-4791-a4b5-a2c370ec51ea" providerId="ADAL" clId="{04811DA7-B8B6-4DCB-828D-A2D1202B40A2}" dt="2024-08-07T16:09:41.424" v="1697" actId="478"/>
          <ac:spMkLst>
            <pc:docMk/>
            <pc:sldMk cId="4065980" sldId="991"/>
            <ac:spMk id="2" creationId="{F7B3AA0E-8A21-D5DE-364E-45CE0CB2EF44}"/>
          </ac:spMkLst>
        </pc:spChg>
        <pc:spChg chg="del">
          <ac:chgData name="Rose Boyko" userId="0661f6c3-94c9-4791-a4b5-a2c370ec51ea" providerId="ADAL" clId="{04811DA7-B8B6-4DCB-828D-A2D1202B40A2}" dt="2024-08-07T16:17:49.893" v="1945"/>
          <ac:spMkLst>
            <pc:docMk/>
            <pc:sldMk cId="4065980" sldId="991"/>
            <ac:spMk id="3" creationId="{13E2C6AF-D52E-3126-2EE7-2F2544E8CE21}"/>
          </ac:spMkLst>
        </pc:spChg>
        <pc:spChg chg="mod">
          <ac:chgData name="Rose Boyko" userId="0661f6c3-94c9-4791-a4b5-a2c370ec51ea" providerId="ADAL" clId="{04811DA7-B8B6-4DCB-828D-A2D1202B40A2}" dt="2024-08-20T17:00:33.777" v="2406"/>
          <ac:spMkLst>
            <pc:docMk/>
            <pc:sldMk cId="4065980" sldId="991"/>
            <ac:spMk id="3" creationId="{F7AB3A21-7FE2-68DF-0CFF-8D5314E03279}"/>
          </ac:spMkLst>
        </pc:spChg>
        <pc:spChg chg="mod">
          <ac:chgData name="Rose Boyko" userId="0661f6c3-94c9-4791-a4b5-a2c370ec51ea" providerId="ADAL" clId="{04811DA7-B8B6-4DCB-828D-A2D1202B40A2}" dt="2024-08-20T17:00:33.777" v="2406"/>
          <ac:spMkLst>
            <pc:docMk/>
            <pc:sldMk cId="4065980" sldId="991"/>
            <ac:spMk id="7" creationId="{410A58F1-7F9F-BD49-AD0B-58735EC4602B}"/>
          </ac:spMkLst>
        </pc:spChg>
        <pc:spChg chg="add mod">
          <ac:chgData name="Rose Boyko" userId="0661f6c3-94c9-4791-a4b5-a2c370ec51ea" providerId="ADAL" clId="{04811DA7-B8B6-4DCB-828D-A2D1202B40A2}" dt="2024-08-07T16:09:39.893" v="1696"/>
          <ac:spMkLst>
            <pc:docMk/>
            <pc:sldMk cId="4065980" sldId="991"/>
            <ac:spMk id="7" creationId="{494B24B1-AFA1-3557-89A1-8FEE1EB05D85}"/>
          </ac:spMkLst>
        </pc:spChg>
        <pc:spChg chg="add mod">
          <ac:chgData name="Rose Boyko" userId="0661f6c3-94c9-4791-a4b5-a2c370ec51ea" providerId="ADAL" clId="{04811DA7-B8B6-4DCB-828D-A2D1202B40A2}" dt="2024-08-26T11:22:59.478" v="4841"/>
          <ac:spMkLst>
            <pc:docMk/>
            <pc:sldMk cId="4065980" sldId="991"/>
            <ac:spMk id="8" creationId="{CEE42C82-E22C-60C3-C737-855259F9B13E}"/>
          </ac:spMkLst>
        </pc:spChg>
        <pc:spChg chg="mod">
          <ac:chgData name="Rose Boyko" userId="0661f6c3-94c9-4791-a4b5-a2c370ec51ea" providerId="ADAL" clId="{04811DA7-B8B6-4DCB-828D-A2D1202B40A2}" dt="2024-08-21T09:11:50.363" v="3028"/>
          <ac:spMkLst>
            <pc:docMk/>
            <pc:sldMk cId="4065980" sldId="991"/>
            <ac:spMk id="10" creationId="{02FF1B59-134F-857D-C56E-D701F9433EE4}"/>
          </ac:spMkLst>
        </pc:spChg>
        <pc:spChg chg="mod">
          <ac:chgData name="Rose Boyko" userId="0661f6c3-94c9-4791-a4b5-a2c370ec51ea" providerId="ADAL" clId="{04811DA7-B8B6-4DCB-828D-A2D1202B40A2}" dt="2024-08-21T09:11:50.363" v="3028"/>
          <ac:spMkLst>
            <pc:docMk/>
            <pc:sldMk cId="4065980" sldId="991"/>
            <ac:spMk id="11" creationId="{046F9681-0016-FC6A-B085-2C090D38675B}"/>
          </ac:spMkLst>
        </pc:spChg>
        <pc:spChg chg="add del mod">
          <ac:chgData name="Rose Boyko" userId="0661f6c3-94c9-4791-a4b5-a2c370ec51ea" providerId="ADAL" clId="{04811DA7-B8B6-4DCB-828D-A2D1202B40A2}" dt="2024-08-07T16:17:59.460" v="1951"/>
          <ac:spMkLst>
            <pc:docMk/>
            <pc:sldMk cId="4065980" sldId="991"/>
            <ac:spMk id="12" creationId="{4662710D-D5CC-85D8-8609-B9EA50779AA3}"/>
          </ac:spMkLst>
        </pc:spChg>
        <pc:grpChg chg="add del mod">
          <ac:chgData name="Rose Boyko" userId="0661f6c3-94c9-4791-a4b5-a2c370ec51ea" providerId="ADAL" clId="{04811DA7-B8B6-4DCB-828D-A2D1202B40A2}" dt="2024-08-21T09:11:49.315" v="3027" actId="478"/>
          <ac:grpSpMkLst>
            <pc:docMk/>
            <pc:sldMk cId="4065980" sldId="991"/>
            <ac:grpSpMk id="2" creationId="{2946064B-CC8D-7F15-645C-2B0DE9A70C8C}"/>
          </ac:grpSpMkLst>
        </pc:grpChg>
        <pc:grpChg chg="del">
          <ac:chgData name="Rose Boyko" userId="0661f6c3-94c9-4791-a4b5-a2c370ec51ea" providerId="ADAL" clId="{04811DA7-B8B6-4DCB-828D-A2D1202B40A2}" dt="2024-08-20T17:00:33.403" v="2405" actId="478"/>
          <ac:grpSpMkLst>
            <pc:docMk/>
            <pc:sldMk cId="4065980" sldId="991"/>
            <ac:grpSpMk id="4" creationId="{ADD6106C-A206-4072-6F2B-8373465CCA38}"/>
          </ac:grpSpMkLst>
        </pc:grpChg>
        <pc:grpChg chg="add mod">
          <ac:chgData name="Rose Boyko" userId="0661f6c3-94c9-4791-a4b5-a2c370ec51ea" providerId="ADAL" clId="{04811DA7-B8B6-4DCB-828D-A2D1202B40A2}" dt="2024-08-21T09:11:50.363" v="3028"/>
          <ac:grpSpMkLst>
            <pc:docMk/>
            <pc:sldMk cId="4065980" sldId="991"/>
            <ac:grpSpMk id="9" creationId="{29B27A76-D125-A235-1787-9100349F0968}"/>
          </ac:grpSpMkLst>
        </pc:grpChg>
        <pc:picChg chg="add del mod">
          <ac:chgData name="Rose Boyko" userId="0661f6c3-94c9-4791-a4b5-a2c370ec51ea" providerId="ADAL" clId="{04811DA7-B8B6-4DCB-828D-A2D1202B40A2}" dt="2024-08-07T16:17:52.243" v="1948" actId="21"/>
          <ac:picMkLst>
            <pc:docMk/>
            <pc:sldMk cId="4065980" sldId="991"/>
            <ac:picMk id="10" creationId="{7F7E846D-4338-C84D-1A68-C15DFE5E9F60}"/>
          </ac:picMkLst>
        </pc:picChg>
        <pc:picChg chg="add mod">
          <ac:chgData name="Rose Boyko" userId="0661f6c3-94c9-4791-a4b5-a2c370ec51ea" providerId="ADAL" clId="{04811DA7-B8B6-4DCB-828D-A2D1202B40A2}" dt="2024-08-20T17:05:18.244" v="2413" actId="14100"/>
          <ac:picMkLst>
            <pc:docMk/>
            <pc:sldMk cId="4065980" sldId="991"/>
            <ac:picMk id="13" creationId="{7F7E846D-4338-C84D-1A68-C15DFE5E9F60}"/>
          </ac:picMkLst>
        </pc:picChg>
        <pc:picChg chg="add mod">
          <ac:chgData name="Rose Boyko" userId="0661f6c3-94c9-4791-a4b5-a2c370ec51ea" providerId="ADAL" clId="{04811DA7-B8B6-4DCB-828D-A2D1202B40A2}" dt="2024-08-20T17:05:28.861" v="2415" actId="1076"/>
          <ac:picMkLst>
            <pc:docMk/>
            <pc:sldMk cId="4065980" sldId="991"/>
            <ac:picMk id="15" creationId="{3DC5D92E-2851-AF82-0323-2656ACB65C77}"/>
          </ac:picMkLst>
        </pc:picChg>
      </pc:sldChg>
      <pc:sldChg chg="addSp delSp modSp add del mod">
        <pc:chgData name="Rose Boyko" userId="0661f6c3-94c9-4791-a4b5-a2c370ec51ea" providerId="ADAL" clId="{04811DA7-B8B6-4DCB-828D-A2D1202B40A2}" dt="2024-08-14T09:43:03.511" v="2365" actId="47"/>
        <pc:sldMkLst>
          <pc:docMk/>
          <pc:sldMk cId="2087412900" sldId="992"/>
        </pc:sldMkLst>
        <pc:spChg chg="mod">
          <ac:chgData name="Rose Boyko" userId="0661f6c3-94c9-4791-a4b5-a2c370ec51ea" providerId="ADAL" clId="{04811DA7-B8B6-4DCB-828D-A2D1202B40A2}" dt="2024-08-07T16:02:44.126" v="1496" actId="27636"/>
          <ac:spMkLst>
            <pc:docMk/>
            <pc:sldMk cId="2087412900" sldId="992"/>
            <ac:spMk id="2" creationId="{F7B3AA0E-8A21-D5DE-364E-45CE0CB2EF44}"/>
          </ac:spMkLst>
        </pc:spChg>
        <pc:spChg chg="del">
          <ac:chgData name="Rose Boyko" userId="0661f6c3-94c9-4791-a4b5-a2c370ec51ea" providerId="ADAL" clId="{04811DA7-B8B6-4DCB-828D-A2D1202B40A2}" dt="2024-08-07T16:31:51.192" v="2230" actId="478"/>
          <ac:spMkLst>
            <pc:docMk/>
            <pc:sldMk cId="2087412900" sldId="992"/>
            <ac:spMk id="3" creationId="{13E2C6AF-D52E-3126-2EE7-2F2544E8CE21}"/>
          </ac:spMkLst>
        </pc:spChg>
        <pc:spChg chg="add mod">
          <ac:chgData name="Rose Boyko" userId="0661f6c3-94c9-4791-a4b5-a2c370ec51ea" providerId="ADAL" clId="{04811DA7-B8B6-4DCB-828D-A2D1202B40A2}" dt="2024-08-07T15:58:25.710" v="1369"/>
          <ac:spMkLst>
            <pc:docMk/>
            <pc:sldMk cId="2087412900" sldId="992"/>
            <ac:spMk id="5" creationId="{1ECC11BF-9212-9AE5-E6E1-C516700E0A3E}"/>
          </ac:spMkLst>
        </pc:spChg>
        <pc:spChg chg="add mod">
          <ac:chgData name="Rose Boyko" userId="0661f6c3-94c9-4791-a4b5-a2c370ec51ea" providerId="ADAL" clId="{04811DA7-B8B6-4DCB-828D-A2D1202B40A2}" dt="2024-08-07T15:58:25.710" v="1369"/>
          <ac:spMkLst>
            <pc:docMk/>
            <pc:sldMk cId="2087412900" sldId="992"/>
            <ac:spMk id="6" creationId="{F6892F31-48AE-D479-03DE-D08E58219F51}"/>
          </ac:spMkLst>
        </pc:spChg>
        <pc:grpChg chg="add mod">
          <ac:chgData name="Rose Boyko" userId="0661f6c3-94c9-4791-a4b5-a2c370ec51ea" providerId="ADAL" clId="{04811DA7-B8B6-4DCB-828D-A2D1202B40A2}" dt="2024-08-07T15:58:30.322" v="1370" actId="1076"/>
          <ac:grpSpMkLst>
            <pc:docMk/>
            <pc:sldMk cId="2087412900" sldId="992"/>
            <ac:grpSpMk id="4" creationId="{FE170994-8422-B823-5938-F4E5CB7387E2}"/>
          </ac:grpSpMkLst>
        </pc:grpChg>
        <pc:graphicFrameChg chg="add mod">
          <ac:chgData name="Rose Boyko" userId="0661f6c3-94c9-4791-a4b5-a2c370ec51ea" providerId="ADAL" clId="{04811DA7-B8B6-4DCB-828D-A2D1202B40A2}" dt="2024-08-07T16:31:48.693" v="2229" actId="1076"/>
          <ac:graphicFrameMkLst>
            <pc:docMk/>
            <pc:sldMk cId="2087412900" sldId="992"/>
            <ac:graphicFrameMk id="7" creationId="{55326353-7248-051D-5515-5A161DCC7183}"/>
          </ac:graphicFrameMkLst>
        </pc:graphicFrameChg>
      </pc:sldChg>
      <pc:sldChg chg="add del">
        <pc:chgData name="Rose Boyko" userId="0661f6c3-94c9-4791-a4b5-a2c370ec51ea" providerId="ADAL" clId="{04811DA7-B8B6-4DCB-828D-A2D1202B40A2}" dt="2024-08-26T12:43:03.386" v="5835" actId="47"/>
        <pc:sldMkLst>
          <pc:docMk/>
          <pc:sldMk cId="962407674" sldId="993"/>
        </pc:sldMkLst>
      </pc:sldChg>
      <pc:sldChg chg="add del">
        <pc:chgData name="Rose Boyko" userId="0661f6c3-94c9-4791-a4b5-a2c370ec51ea" providerId="ADAL" clId="{04811DA7-B8B6-4DCB-828D-A2D1202B40A2}" dt="2024-08-26T12:43:03.973" v="5836" actId="47"/>
        <pc:sldMkLst>
          <pc:docMk/>
          <pc:sldMk cId="15587028" sldId="994"/>
        </pc:sldMkLst>
      </pc:sldChg>
      <pc:sldChg chg="addSp delSp modSp add mod modClrScheme chgLayout">
        <pc:chgData name="Rose Boyko" userId="0661f6c3-94c9-4791-a4b5-a2c370ec51ea" providerId="ADAL" clId="{04811DA7-B8B6-4DCB-828D-A2D1202B40A2}" dt="2024-08-30T10:34:59.008" v="6689" actId="20577"/>
        <pc:sldMkLst>
          <pc:docMk/>
          <pc:sldMk cId="2828598489" sldId="995"/>
        </pc:sldMkLst>
        <pc:spChg chg="mod ord">
          <ac:chgData name="Rose Boyko" userId="0661f6c3-94c9-4791-a4b5-a2c370ec51ea" providerId="ADAL" clId="{04811DA7-B8B6-4DCB-828D-A2D1202B40A2}" dt="2024-08-26T14:18:23.897" v="6372" actId="700"/>
          <ac:spMkLst>
            <pc:docMk/>
            <pc:sldMk cId="2828598489" sldId="995"/>
            <ac:spMk id="2" creationId="{F7B3AA0E-8A21-D5DE-364E-45CE0CB2EF44}"/>
          </ac:spMkLst>
        </pc:spChg>
        <pc:spChg chg="add del mod ord">
          <ac:chgData name="Rose Boyko" userId="0661f6c3-94c9-4791-a4b5-a2c370ec51ea" providerId="ADAL" clId="{04811DA7-B8B6-4DCB-828D-A2D1202B40A2}" dt="2024-08-30T10:34:59.008" v="6689" actId="20577"/>
          <ac:spMkLst>
            <pc:docMk/>
            <pc:sldMk cId="2828598489" sldId="995"/>
            <ac:spMk id="3" creationId="{13E2C6AF-D52E-3126-2EE7-2F2544E8CE21}"/>
          </ac:spMkLst>
        </pc:spChg>
        <pc:spChg chg="add mod">
          <ac:chgData name="Rose Boyko" userId="0661f6c3-94c9-4791-a4b5-a2c370ec51ea" providerId="ADAL" clId="{04811DA7-B8B6-4DCB-828D-A2D1202B40A2}" dt="2024-08-26T14:20:16.509" v="6478" actId="1037"/>
          <ac:spMkLst>
            <pc:docMk/>
            <pc:sldMk cId="2828598489" sldId="995"/>
            <ac:spMk id="11" creationId="{4476F6BB-D292-7A68-E087-F0DBD2D1DF36}"/>
          </ac:spMkLst>
        </pc:spChg>
        <pc:picChg chg="add mod">
          <ac:chgData name="Rose Boyko" userId="0661f6c3-94c9-4791-a4b5-a2c370ec51ea" providerId="ADAL" clId="{04811DA7-B8B6-4DCB-828D-A2D1202B40A2}" dt="2024-08-26T12:43:34.210" v="5838"/>
          <ac:picMkLst>
            <pc:docMk/>
            <pc:sldMk cId="2828598489" sldId="995"/>
            <ac:picMk id="5" creationId="{1E687BDA-8A3B-B82B-7442-11F8CC494D75}"/>
          </ac:picMkLst>
        </pc:picChg>
        <pc:picChg chg="add mod">
          <ac:chgData name="Rose Boyko" userId="0661f6c3-94c9-4791-a4b5-a2c370ec51ea" providerId="ADAL" clId="{04811DA7-B8B6-4DCB-828D-A2D1202B40A2}" dt="2024-08-26T12:43:48.003" v="5852" actId="1076"/>
          <ac:picMkLst>
            <pc:docMk/>
            <pc:sldMk cId="2828598489" sldId="995"/>
            <ac:picMk id="7" creationId="{6939F2E4-54E2-E450-24B1-A60928F7BE02}"/>
          </ac:picMkLst>
        </pc:picChg>
        <pc:picChg chg="add mod">
          <ac:chgData name="Rose Boyko" userId="0661f6c3-94c9-4791-a4b5-a2c370ec51ea" providerId="ADAL" clId="{04811DA7-B8B6-4DCB-828D-A2D1202B40A2}" dt="2024-08-26T14:17:34.693" v="6312" actId="1076"/>
          <ac:picMkLst>
            <pc:docMk/>
            <pc:sldMk cId="2828598489" sldId="995"/>
            <ac:picMk id="8" creationId="{DA9CC17F-A954-25E6-166E-3E438829BA43}"/>
          </ac:picMkLst>
        </pc:picChg>
        <pc:picChg chg="add mod">
          <ac:chgData name="Rose Boyko" userId="0661f6c3-94c9-4791-a4b5-a2c370ec51ea" providerId="ADAL" clId="{04811DA7-B8B6-4DCB-828D-A2D1202B40A2}" dt="2024-08-26T14:17:34.693" v="6312" actId="1076"/>
          <ac:picMkLst>
            <pc:docMk/>
            <pc:sldMk cId="2828598489" sldId="995"/>
            <ac:picMk id="9" creationId="{EC648B6E-D42B-80A4-BA14-9D43A73E644B}"/>
          </ac:picMkLst>
        </pc:picChg>
        <pc:picChg chg="add mod">
          <ac:chgData name="Rose Boyko" userId="0661f6c3-94c9-4791-a4b5-a2c370ec51ea" providerId="ADAL" clId="{04811DA7-B8B6-4DCB-828D-A2D1202B40A2}" dt="2024-08-26T14:17:34.693" v="6312" actId="1076"/>
          <ac:picMkLst>
            <pc:docMk/>
            <pc:sldMk cId="2828598489" sldId="995"/>
            <ac:picMk id="10" creationId="{4679636A-A55D-3247-DF97-EB3AD50C649D}"/>
          </ac:picMkLst>
        </pc:picChg>
      </pc:sldChg>
      <pc:sldChg chg="addSp delSp modSp add mod">
        <pc:chgData name="Rose Boyko" userId="0661f6c3-94c9-4791-a4b5-a2c370ec51ea" providerId="ADAL" clId="{04811DA7-B8B6-4DCB-828D-A2D1202B40A2}" dt="2024-08-26T11:28:42.344" v="5163" actId="20577"/>
        <pc:sldMkLst>
          <pc:docMk/>
          <pc:sldMk cId="4036369189" sldId="996"/>
        </pc:sldMkLst>
        <pc:spChg chg="mod">
          <ac:chgData name="Rose Boyko" userId="0661f6c3-94c9-4791-a4b5-a2c370ec51ea" providerId="ADAL" clId="{04811DA7-B8B6-4DCB-828D-A2D1202B40A2}" dt="2024-08-26T11:23:51.727" v="4847"/>
          <ac:spMkLst>
            <pc:docMk/>
            <pc:sldMk cId="4036369189" sldId="996"/>
            <ac:spMk id="2" creationId="{F7B3AA0E-8A21-D5DE-364E-45CE0CB2EF44}"/>
          </ac:spMkLst>
        </pc:spChg>
        <pc:spChg chg="add mod">
          <ac:chgData name="Rose Boyko" userId="0661f6c3-94c9-4791-a4b5-a2c370ec51ea" providerId="ADAL" clId="{04811DA7-B8B6-4DCB-828D-A2D1202B40A2}" dt="2024-08-26T11:28:42.344" v="5163" actId="20577"/>
          <ac:spMkLst>
            <pc:docMk/>
            <pc:sldMk cId="4036369189" sldId="996"/>
            <ac:spMk id="3" creationId="{039694A1-C0D7-C220-6756-FC1A3D59FC9D}"/>
          </ac:spMkLst>
        </pc:spChg>
        <pc:spChg chg="del">
          <ac:chgData name="Rose Boyko" userId="0661f6c3-94c9-4791-a4b5-a2c370ec51ea" providerId="ADAL" clId="{04811DA7-B8B6-4DCB-828D-A2D1202B40A2}" dt="2024-08-21T11:53:25.239" v="3089" actId="478"/>
          <ac:spMkLst>
            <pc:docMk/>
            <pc:sldMk cId="4036369189" sldId="996"/>
            <ac:spMk id="3" creationId="{13E2C6AF-D52E-3126-2EE7-2F2544E8CE21}"/>
          </ac:spMkLst>
        </pc:spChg>
        <pc:spChg chg="mod">
          <ac:chgData name="Rose Boyko" userId="0661f6c3-94c9-4791-a4b5-a2c370ec51ea" providerId="ADAL" clId="{04811DA7-B8B6-4DCB-828D-A2D1202B40A2}" dt="2024-08-20T17:00:51.611" v="2410"/>
          <ac:spMkLst>
            <pc:docMk/>
            <pc:sldMk cId="4036369189" sldId="996"/>
            <ac:spMk id="8" creationId="{551A43D0-2A7F-761B-D65A-3BEE6929DC6F}"/>
          </ac:spMkLst>
        </pc:spChg>
        <pc:spChg chg="mod">
          <ac:chgData name="Rose Boyko" userId="0661f6c3-94c9-4791-a4b5-a2c370ec51ea" providerId="ADAL" clId="{04811DA7-B8B6-4DCB-828D-A2D1202B40A2}" dt="2024-08-20T17:00:51.611" v="2410"/>
          <ac:spMkLst>
            <pc:docMk/>
            <pc:sldMk cId="4036369189" sldId="996"/>
            <ac:spMk id="9" creationId="{0D955754-8B72-140A-8885-C2D0EB840B44}"/>
          </ac:spMkLst>
        </pc:spChg>
        <pc:spChg chg="mod">
          <ac:chgData name="Rose Boyko" userId="0661f6c3-94c9-4791-a4b5-a2c370ec51ea" providerId="ADAL" clId="{04811DA7-B8B6-4DCB-828D-A2D1202B40A2}" dt="2024-08-21T09:11:58.924" v="3031"/>
          <ac:spMkLst>
            <pc:docMk/>
            <pc:sldMk cId="4036369189" sldId="996"/>
            <ac:spMk id="11" creationId="{9F5EA6E0-0BD4-51DF-1EAC-08A10115911D}"/>
          </ac:spMkLst>
        </pc:spChg>
        <pc:spChg chg="mod">
          <ac:chgData name="Rose Boyko" userId="0661f6c3-94c9-4791-a4b5-a2c370ec51ea" providerId="ADAL" clId="{04811DA7-B8B6-4DCB-828D-A2D1202B40A2}" dt="2024-08-21T09:11:58.924" v="3031"/>
          <ac:spMkLst>
            <pc:docMk/>
            <pc:sldMk cId="4036369189" sldId="996"/>
            <ac:spMk id="12" creationId="{67A09F1C-5557-C19B-481F-3C932A37DB91}"/>
          </ac:spMkLst>
        </pc:spChg>
        <pc:spChg chg="add mod">
          <ac:chgData name="Rose Boyko" userId="0661f6c3-94c9-4791-a4b5-a2c370ec51ea" providerId="ADAL" clId="{04811DA7-B8B6-4DCB-828D-A2D1202B40A2}" dt="2024-08-21T11:51:16.689" v="3080"/>
          <ac:spMkLst>
            <pc:docMk/>
            <pc:sldMk cId="4036369189" sldId="996"/>
            <ac:spMk id="13" creationId="{1D5C8ADF-63BC-8A68-BC10-5A77651B1A98}"/>
          </ac:spMkLst>
        </pc:spChg>
        <pc:spChg chg="add mod">
          <ac:chgData name="Rose Boyko" userId="0661f6c3-94c9-4791-a4b5-a2c370ec51ea" providerId="ADAL" clId="{04811DA7-B8B6-4DCB-828D-A2D1202B40A2}" dt="2024-08-21T11:51:16.689" v="3080"/>
          <ac:spMkLst>
            <pc:docMk/>
            <pc:sldMk cId="4036369189" sldId="996"/>
            <ac:spMk id="14" creationId="{C7D5F3AD-2497-7301-0587-A926E40F3226}"/>
          </ac:spMkLst>
        </pc:spChg>
        <pc:grpChg chg="del">
          <ac:chgData name="Rose Boyko" userId="0661f6c3-94c9-4791-a4b5-a2c370ec51ea" providerId="ADAL" clId="{04811DA7-B8B6-4DCB-828D-A2D1202B40A2}" dt="2024-08-20T17:00:53.061" v="2411" actId="478"/>
          <ac:grpSpMkLst>
            <pc:docMk/>
            <pc:sldMk cId="4036369189" sldId="996"/>
            <ac:grpSpMk id="4" creationId="{9856D63A-E1EE-B4A3-7729-90918C52D927}"/>
          </ac:grpSpMkLst>
        </pc:grpChg>
        <pc:grpChg chg="add del mod">
          <ac:chgData name="Rose Boyko" userId="0661f6c3-94c9-4791-a4b5-a2c370ec51ea" providerId="ADAL" clId="{04811DA7-B8B6-4DCB-828D-A2D1202B40A2}" dt="2024-08-21T09:11:58.122" v="3030" actId="478"/>
          <ac:grpSpMkLst>
            <pc:docMk/>
            <pc:sldMk cId="4036369189" sldId="996"/>
            <ac:grpSpMk id="7" creationId="{25855A06-26A9-1B79-D7E9-6EB886536A55}"/>
          </ac:grpSpMkLst>
        </pc:grpChg>
        <pc:grpChg chg="add mod">
          <ac:chgData name="Rose Boyko" userId="0661f6c3-94c9-4791-a4b5-a2c370ec51ea" providerId="ADAL" clId="{04811DA7-B8B6-4DCB-828D-A2D1202B40A2}" dt="2024-08-21T09:11:58.924" v="3031"/>
          <ac:grpSpMkLst>
            <pc:docMk/>
            <pc:sldMk cId="4036369189" sldId="996"/>
            <ac:grpSpMk id="10" creationId="{C7FB7908-13FD-B90F-9E9E-42C82396D7B8}"/>
          </ac:grpSpMkLst>
        </pc:grpChg>
        <pc:graphicFrameChg chg="add mod">
          <ac:chgData name="Rose Boyko" userId="0661f6c3-94c9-4791-a4b5-a2c370ec51ea" providerId="ADAL" clId="{04811DA7-B8B6-4DCB-828D-A2D1202B40A2}" dt="2024-08-26T11:25:13.744" v="4862" actId="1076"/>
          <ac:graphicFrameMkLst>
            <pc:docMk/>
            <pc:sldMk cId="4036369189" sldId="996"/>
            <ac:graphicFrameMk id="15" creationId="{9B3B759E-212F-7B71-18E6-ADF9359A023D}"/>
          </ac:graphicFrameMkLst>
        </pc:graphicFrameChg>
      </pc:sldChg>
      <pc:sldChg chg="addSp delSp modSp add del mod">
        <pc:chgData name="Rose Boyko" userId="0661f6c3-94c9-4791-a4b5-a2c370ec51ea" providerId="ADAL" clId="{04811DA7-B8B6-4DCB-828D-A2D1202B40A2}" dt="2024-08-14T09:43:03.511" v="2365" actId="47"/>
        <pc:sldMkLst>
          <pc:docMk/>
          <pc:sldMk cId="560141688" sldId="997"/>
        </pc:sldMkLst>
        <pc:spChg chg="mod">
          <ac:chgData name="Rose Boyko" userId="0661f6c3-94c9-4791-a4b5-a2c370ec51ea" providerId="ADAL" clId="{04811DA7-B8B6-4DCB-828D-A2D1202B40A2}" dt="2024-08-07T16:30:18.976" v="2200" actId="20577"/>
          <ac:spMkLst>
            <pc:docMk/>
            <pc:sldMk cId="560141688" sldId="997"/>
            <ac:spMk id="2" creationId="{F7B3AA0E-8A21-D5DE-364E-45CE0CB2EF44}"/>
          </ac:spMkLst>
        </pc:spChg>
        <pc:spChg chg="del">
          <ac:chgData name="Rose Boyko" userId="0661f6c3-94c9-4791-a4b5-a2c370ec51ea" providerId="ADAL" clId="{04811DA7-B8B6-4DCB-828D-A2D1202B40A2}" dt="2024-08-07T16:29:24.717" v="2137"/>
          <ac:spMkLst>
            <pc:docMk/>
            <pc:sldMk cId="560141688" sldId="997"/>
            <ac:spMk id="3" creationId="{13E2C6AF-D52E-3126-2EE7-2F2544E8CE21}"/>
          </ac:spMkLst>
        </pc:spChg>
        <pc:spChg chg="add del mod">
          <ac:chgData name="Rose Boyko" userId="0661f6c3-94c9-4791-a4b5-a2c370ec51ea" providerId="ADAL" clId="{04811DA7-B8B6-4DCB-828D-A2D1202B40A2}" dt="2024-08-07T16:30:37.943" v="2210" actId="478"/>
          <ac:spMkLst>
            <pc:docMk/>
            <pc:sldMk cId="560141688" sldId="997"/>
            <ac:spMk id="16" creationId="{43646BEC-3CDA-7393-62B0-2ECB51138C27}"/>
          </ac:spMkLst>
        </pc:spChg>
        <pc:picChg chg="add del mod">
          <ac:chgData name="Rose Boyko" userId="0661f6c3-94c9-4791-a4b5-a2c370ec51ea" providerId="ADAL" clId="{04811DA7-B8B6-4DCB-828D-A2D1202B40A2}" dt="2024-08-07T16:30:35.676" v="2209" actId="478"/>
          <ac:picMkLst>
            <pc:docMk/>
            <pc:sldMk cId="560141688" sldId="997"/>
            <ac:picMk id="8" creationId="{C9526823-BC77-A609-F0D2-31B1369287D8}"/>
          </ac:picMkLst>
        </pc:picChg>
        <pc:picChg chg="add mod">
          <ac:chgData name="Rose Boyko" userId="0661f6c3-94c9-4791-a4b5-a2c370ec51ea" providerId="ADAL" clId="{04811DA7-B8B6-4DCB-828D-A2D1202B40A2}" dt="2024-08-07T16:30:10.565" v="2175"/>
          <ac:picMkLst>
            <pc:docMk/>
            <pc:sldMk cId="560141688" sldId="997"/>
            <ac:picMk id="10" creationId="{A2F7389D-CA67-D448-9B01-8BFE3B94A44B}"/>
          </ac:picMkLst>
        </pc:picChg>
        <pc:picChg chg="add del mod">
          <ac:chgData name="Rose Boyko" userId="0661f6c3-94c9-4791-a4b5-a2c370ec51ea" providerId="ADAL" clId="{04811DA7-B8B6-4DCB-828D-A2D1202B40A2}" dt="2024-08-07T16:30:35.110" v="2208" actId="478"/>
          <ac:picMkLst>
            <pc:docMk/>
            <pc:sldMk cId="560141688" sldId="997"/>
            <ac:picMk id="12" creationId="{A0352252-53CB-5354-30AB-A30750C21230}"/>
          </ac:picMkLst>
        </pc:picChg>
        <pc:picChg chg="add del mod">
          <ac:chgData name="Rose Boyko" userId="0661f6c3-94c9-4791-a4b5-a2c370ec51ea" providerId="ADAL" clId="{04811DA7-B8B6-4DCB-828D-A2D1202B40A2}" dt="2024-08-07T16:30:34.465" v="2207" actId="478"/>
          <ac:picMkLst>
            <pc:docMk/>
            <pc:sldMk cId="560141688" sldId="997"/>
            <ac:picMk id="14" creationId="{60A46B21-7AD1-CEFC-4EE7-051A587AAB10}"/>
          </ac:picMkLst>
        </pc:picChg>
        <pc:picChg chg="add mod">
          <ac:chgData name="Rose Boyko" userId="0661f6c3-94c9-4791-a4b5-a2c370ec51ea" providerId="ADAL" clId="{04811DA7-B8B6-4DCB-828D-A2D1202B40A2}" dt="2024-08-07T16:32:52.743" v="2242" actId="1076"/>
          <ac:picMkLst>
            <pc:docMk/>
            <pc:sldMk cId="560141688" sldId="997"/>
            <ac:picMk id="18" creationId="{10AF1B6E-EE0A-9139-3A30-AEF2FFEEB45A}"/>
          </ac:picMkLst>
        </pc:picChg>
        <pc:picChg chg="add mod">
          <ac:chgData name="Rose Boyko" userId="0661f6c3-94c9-4791-a4b5-a2c370ec51ea" providerId="ADAL" clId="{04811DA7-B8B6-4DCB-828D-A2D1202B40A2}" dt="2024-08-07T16:32:51.693" v="2241" actId="1076"/>
          <ac:picMkLst>
            <pc:docMk/>
            <pc:sldMk cId="560141688" sldId="997"/>
            <ac:picMk id="20" creationId="{675558E1-BC5C-1014-2D82-FB1F880A88C5}"/>
          </ac:picMkLst>
        </pc:picChg>
        <pc:picChg chg="add del mod">
          <ac:chgData name="Rose Boyko" userId="0661f6c3-94c9-4791-a4b5-a2c370ec51ea" providerId="ADAL" clId="{04811DA7-B8B6-4DCB-828D-A2D1202B40A2}" dt="2024-08-07T16:32:49.860" v="2240" actId="21"/>
          <ac:picMkLst>
            <pc:docMk/>
            <pc:sldMk cId="560141688" sldId="997"/>
            <ac:picMk id="22" creationId="{7C099DC6-4D4F-1349-2E6E-0B48465DFA51}"/>
          </ac:picMkLst>
        </pc:picChg>
        <pc:picChg chg="add del mod">
          <ac:chgData name="Rose Boyko" userId="0661f6c3-94c9-4791-a4b5-a2c370ec51ea" providerId="ADAL" clId="{04811DA7-B8B6-4DCB-828D-A2D1202B40A2}" dt="2024-08-07T16:32:49.860" v="2240" actId="21"/>
          <ac:picMkLst>
            <pc:docMk/>
            <pc:sldMk cId="560141688" sldId="997"/>
            <ac:picMk id="24" creationId="{787426A2-0DB5-A6AE-EE9F-5617F482AC65}"/>
          </ac:picMkLst>
        </pc:picChg>
      </pc:sldChg>
      <pc:sldChg chg="addSp delSp modSp new mod modClrScheme modAnim chgLayout">
        <pc:chgData name="Rose Boyko" userId="0661f6c3-94c9-4791-a4b5-a2c370ec51ea" providerId="ADAL" clId="{04811DA7-B8B6-4DCB-828D-A2D1202B40A2}" dt="2024-08-26T09:33:57.811" v="3768" actId="1076"/>
        <pc:sldMkLst>
          <pc:docMk/>
          <pc:sldMk cId="1800760181" sldId="998"/>
        </pc:sldMkLst>
        <pc:spChg chg="add mod">
          <ac:chgData name="Rose Boyko" userId="0661f6c3-94c9-4791-a4b5-a2c370ec51ea" providerId="ADAL" clId="{04811DA7-B8B6-4DCB-828D-A2D1202B40A2}" dt="2024-08-20T17:09:25.261" v="2437" actId="208"/>
          <ac:spMkLst>
            <pc:docMk/>
            <pc:sldMk cId="1800760181" sldId="998"/>
            <ac:spMk id="5" creationId="{2232522C-7046-6AED-6D6E-A4313EAC3E8D}"/>
          </ac:spMkLst>
        </pc:spChg>
        <pc:spChg chg="add mod">
          <ac:chgData name="Rose Boyko" userId="0661f6c3-94c9-4791-a4b5-a2c370ec51ea" providerId="ADAL" clId="{04811DA7-B8B6-4DCB-828D-A2D1202B40A2}" dt="2024-08-20T17:09:25.261" v="2437" actId="208"/>
          <ac:spMkLst>
            <pc:docMk/>
            <pc:sldMk cId="1800760181" sldId="998"/>
            <ac:spMk id="6" creationId="{A9DB44C4-EC13-B48E-CEFC-B18FCE615471}"/>
          </ac:spMkLst>
        </pc:spChg>
        <pc:spChg chg="add mod">
          <ac:chgData name="Rose Boyko" userId="0661f6c3-94c9-4791-a4b5-a2c370ec51ea" providerId="ADAL" clId="{04811DA7-B8B6-4DCB-828D-A2D1202B40A2}" dt="2024-08-07T16:22:25.243" v="2084" actId="255"/>
          <ac:spMkLst>
            <pc:docMk/>
            <pc:sldMk cId="1800760181" sldId="998"/>
            <ac:spMk id="7" creationId="{4E81B8B6-E034-2CBA-1954-94784A650107}"/>
          </ac:spMkLst>
        </pc:spChg>
        <pc:spChg chg="add mod">
          <ac:chgData name="Rose Boyko" userId="0661f6c3-94c9-4791-a4b5-a2c370ec51ea" providerId="ADAL" clId="{04811DA7-B8B6-4DCB-828D-A2D1202B40A2}" dt="2024-08-07T16:22:25.243" v="2084" actId="255"/>
          <ac:spMkLst>
            <pc:docMk/>
            <pc:sldMk cId="1800760181" sldId="998"/>
            <ac:spMk id="8" creationId="{F06581D4-D899-1D59-27E5-8627570DAC26}"/>
          </ac:spMkLst>
        </pc:spChg>
        <pc:spChg chg="add mod">
          <ac:chgData name="Rose Boyko" userId="0661f6c3-94c9-4791-a4b5-a2c370ec51ea" providerId="ADAL" clId="{04811DA7-B8B6-4DCB-828D-A2D1202B40A2}" dt="2024-08-20T17:09:13.377" v="2436" actId="208"/>
          <ac:spMkLst>
            <pc:docMk/>
            <pc:sldMk cId="1800760181" sldId="998"/>
            <ac:spMk id="9" creationId="{AC4AA87F-9F34-9C96-555C-B322B36B567A}"/>
          </ac:spMkLst>
        </pc:spChg>
        <pc:spChg chg="add mod">
          <ac:chgData name="Rose Boyko" userId="0661f6c3-94c9-4791-a4b5-a2c370ec51ea" providerId="ADAL" clId="{04811DA7-B8B6-4DCB-828D-A2D1202B40A2}" dt="2024-08-20T17:09:13.377" v="2436" actId="208"/>
          <ac:spMkLst>
            <pc:docMk/>
            <pc:sldMk cId="1800760181" sldId="998"/>
            <ac:spMk id="10" creationId="{CEC4D631-537E-1A65-29DD-41EEAF9E8933}"/>
          </ac:spMkLst>
        </pc:spChg>
        <pc:spChg chg="add mod">
          <ac:chgData name="Rose Boyko" userId="0661f6c3-94c9-4791-a4b5-a2c370ec51ea" providerId="ADAL" clId="{04811DA7-B8B6-4DCB-828D-A2D1202B40A2}" dt="2024-08-07T16:23:19.460" v="2097" actId="255"/>
          <ac:spMkLst>
            <pc:docMk/>
            <pc:sldMk cId="1800760181" sldId="998"/>
            <ac:spMk id="13" creationId="{AB6D2196-4A6C-159B-8B3E-7EF649DC5B82}"/>
          </ac:spMkLst>
        </pc:spChg>
        <pc:spChg chg="add mod">
          <ac:chgData name="Rose Boyko" userId="0661f6c3-94c9-4791-a4b5-a2c370ec51ea" providerId="ADAL" clId="{04811DA7-B8B6-4DCB-828D-A2D1202B40A2}" dt="2024-08-07T16:23:19.460" v="2097" actId="255"/>
          <ac:spMkLst>
            <pc:docMk/>
            <pc:sldMk cId="1800760181" sldId="998"/>
            <ac:spMk id="14" creationId="{947B6382-F2D5-1C5F-D303-D503869F51E2}"/>
          </ac:spMkLst>
        </pc:spChg>
        <pc:spChg chg="add mod">
          <ac:chgData name="Rose Boyko" userId="0661f6c3-94c9-4791-a4b5-a2c370ec51ea" providerId="ADAL" clId="{04811DA7-B8B6-4DCB-828D-A2D1202B40A2}" dt="2024-08-07T16:23:19.460" v="2097" actId="255"/>
          <ac:spMkLst>
            <pc:docMk/>
            <pc:sldMk cId="1800760181" sldId="998"/>
            <ac:spMk id="15" creationId="{3671476C-0F8E-017B-6679-B9AF03F7DC45}"/>
          </ac:spMkLst>
        </pc:spChg>
        <pc:spChg chg="add mod">
          <ac:chgData name="Rose Boyko" userId="0661f6c3-94c9-4791-a4b5-a2c370ec51ea" providerId="ADAL" clId="{04811DA7-B8B6-4DCB-828D-A2D1202B40A2}" dt="2024-08-07T16:23:19.460" v="2097" actId="255"/>
          <ac:spMkLst>
            <pc:docMk/>
            <pc:sldMk cId="1800760181" sldId="998"/>
            <ac:spMk id="16" creationId="{8C6B9D13-4EBB-52CE-2FA1-364FA4A31A8D}"/>
          </ac:spMkLst>
        </pc:spChg>
        <pc:spChg chg="add mod">
          <ac:chgData name="Rose Boyko" userId="0661f6c3-94c9-4791-a4b5-a2c370ec51ea" providerId="ADAL" clId="{04811DA7-B8B6-4DCB-828D-A2D1202B40A2}" dt="2024-08-26T09:33:57.811" v="3768" actId="1076"/>
          <ac:spMkLst>
            <pc:docMk/>
            <pc:sldMk cId="1800760181" sldId="998"/>
            <ac:spMk id="22" creationId="{2ADE99FC-4910-45F1-A393-583F6E72F277}"/>
          </ac:spMkLst>
        </pc:spChg>
        <pc:grpChg chg="add mod">
          <ac:chgData name="Rose Boyko" userId="0661f6c3-94c9-4791-a4b5-a2c370ec51ea" providerId="ADAL" clId="{04811DA7-B8B6-4DCB-828D-A2D1202B40A2}" dt="2024-08-14T09:43:29.683" v="2390" actId="1036"/>
          <ac:grpSpMkLst>
            <pc:docMk/>
            <pc:sldMk cId="1800760181" sldId="998"/>
            <ac:grpSpMk id="2" creationId="{2D799A5F-9059-F087-D494-A315436C9C3A}"/>
          </ac:grpSpMkLst>
        </pc:grpChg>
        <pc:grpChg chg="add mod">
          <ac:chgData name="Rose Boyko" userId="0661f6c3-94c9-4791-a4b5-a2c370ec51ea" providerId="ADAL" clId="{04811DA7-B8B6-4DCB-828D-A2D1202B40A2}" dt="2024-08-14T09:43:29.683" v="2390" actId="1036"/>
          <ac:grpSpMkLst>
            <pc:docMk/>
            <pc:sldMk cId="1800760181" sldId="998"/>
            <ac:grpSpMk id="3" creationId="{A054CD2E-E8CD-4F7D-03B0-2C9D8583BDBE}"/>
          </ac:grpSpMkLst>
        </pc:grpChg>
        <pc:grpChg chg="add mod">
          <ac:chgData name="Rose Boyko" userId="0661f6c3-94c9-4791-a4b5-a2c370ec51ea" providerId="ADAL" clId="{04811DA7-B8B6-4DCB-828D-A2D1202B40A2}" dt="2024-08-14T09:43:29.683" v="2390" actId="1036"/>
          <ac:grpSpMkLst>
            <pc:docMk/>
            <pc:sldMk cId="1800760181" sldId="998"/>
            <ac:grpSpMk id="4" creationId="{0C29ECB2-B7CA-F25D-D76A-F495ABD9DFAE}"/>
          </ac:grpSpMkLst>
        </pc:grpChg>
        <pc:grpChg chg="add mod">
          <ac:chgData name="Rose Boyko" userId="0661f6c3-94c9-4791-a4b5-a2c370ec51ea" providerId="ADAL" clId="{04811DA7-B8B6-4DCB-828D-A2D1202B40A2}" dt="2024-08-26T09:29:14.694" v="3729" actId="14100"/>
          <ac:grpSpMkLst>
            <pc:docMk/>
            <pc:sldMk cId="1800760181" sldId="998"/>
            <ac:grpSpMk id="11" creationId="{D1257F66-E40F-3CF4-129B-65BC4A147267}"/>
          </ac:grpSpMkLst>
        </pc:grpChg>
        <pc:grpChg chg="add del mod">
          <ac:chgData name="Rose Boyko" userId="0661f6c3-94c9-4791-a4b5-a2c370ec51ea" providerId="ADAL" clId="{04811DA7-B8B6-4DCB-828D-A2D1202B40A2}" dt="2024-08-14T09:43:22.452" v="2366" actId="478"/>
          <ac:grpSpMkLst>
            <pc:docMk/>
            <pc:sldMk cId="1800760181" sldId="998"/>
            <ac:grpSpMk id="12" creationId="{C8CD3CA8-0C36-8D4A-AB5C-57252C5E043B}"/>
          </ac:grpSpMkLst>
        </pc:grpChg>
        <pc:picChg chg="add del">
          <ac:chgData name="Rose Boyko" userId="0661f6c3-94c9-4791-a4b5-a2c370ec51ea" providerId="ADAL" clId="{04811DA7-B8B6-4DCB-828D-A2D1202B40A2}" dt="2024-08-07T16:21:23.651" v="2079" actId="478"/>
          <ac:picMkLst>
            <pc:docMk/>
            <pc:sldMk cId="1800760181" sldId="998"/>
            <ac:picMk id="1026" creationId="{9A559FCA-B157-9C4D-C76F-B96E150B58A5}"/>
          </ac:picMkLst>
        </pc:picChg>
        <pc:picChg chg="add mod">
          <ac:chgData name="Rose Boyko" userId="0661f6c3-94c9-4791-a4b5-a2c370ec51ea" providerId="ADAL" clId="{04811DA7-B8B6-4DCB-828D-A2D1202B40A2}" dt="2024-08-26T09:20:38.094" v="3720" actId="732"/>
          <ac:picMkLst>
            <pc:docMk/>
            <pc:sldMk cId="1800760181" sldId="998"/>
            <ac:picMk id="1028" creationId="{D7BB316E-082B-9FDE-DEE6-095A0C16D8E6}"/>
          </ac:picMkLst>
        </pc:picChg>
        <pc:cxnChg chg="add mod">
          <ac:chgData name="Rose Boyko" userId="0661f6c3-94c9-4791-a4b5-a2c370ec51ea" providerId="ADAL" clId="{04811DA7-B8B6-4DCB-828D-A2D1202B40A2}" dt="2024-08-26T09:19:19.528" v="3712" actId="1076"/>
          <ac:cxnSpMkLst>
            <pc:docMk/>
            <pc:sldMk cId="1800760181" sldId="998"/>
            <ac:cxnSpMk id="13" creationId="{508D8D45-D447-D618-BFB1-198BBEC41B9B}"/>
          </ac:cxnSpMkLst>
        </pc:cxnChg>
        <pc:cxnChg chg="add mod">
          <ac:chgData name="Rose Boyko" userId="0661f6c3-94c9-4791-a4b5-a2c370ec51ea" providerId="ADAL" clId="{04811DA7-B8B6-4DCB-828D-A2D1202B40A2}" dt="2024-08-26T09:19:09.844" v="3710" actId="1076"/>
          <ac:cxnSpMkLst>
            <pc:docMk/>
            <pc:sldMk cId="1800760181" sldId="998"/>
            <ac:cxnSpMk id="14" creationId="{FD999076-5A37-C200-A6A5-6B8261722B23}"/>
          </ac:cxnSpMkLst>
        </pc:cxnChg>
      </pc:sldChg>
      <pc:sldChg chg="addSp delSp modSp add del mod ord modAnim">
        <pc:chgData name="Rose Boyko" userId="0661f6c3-94c9-4791-a4b5-a2c370ec51ea" providerId="ADAL" clId="{04811DA7-B8B6-4DCB-828D-A2D1202B40A2}" dt="2024-08-14T09:43:03.511" v="2365" actId="47"/>
        <pc:sldMkLst>
          <pc:docMk/>
          <pc:sldMk cId="2091151564" sldId="999"/>
        </pc:sldMkLst>
        <pc:spChg chg="del">
          <ac:chgData name="Rose Boyko" userId="0661f6c3-94c9-4791-a4b5-a2c370ec51ea" providerId="ADAL" clId="{04811DA7-B8B6-4DCB-828D-A2D1202B40A2}" dt="2024-08-07T17:44:46.143" v="2357" actId="478"/>
          <ac:spMkLst>
            <pc:docMk/>
            <pc:sldMk cId="2091151564" sldId="999"/>
            <ac:spMk id="2" creationId="{F7B3AA0E-8A21-D5DE-364E-45CE0CB2EF44}"/>
          </ac:spMkLst>
        </pc:spChg>
        <pc:spChg chg="add del mod">
          <ac:chgData name="Rose Boyko" userId="0661f6c3-94c9-4791-a4b5-a2c370ec51ea" providerId="ADAL" clId="{04811DA7-B8B6-4DCB-828D-A2D1202B40A2}" dt="2024-08-07T17:44:48.629" v="2358" actId="478"/>
          <ac:spMkLst>
            <pc:docMk/>
            <pc:sldMk cId="2091151564" sldId="999"/>
            <ac:spMk id="12" creationId="{80A7F059-C72F-EA52-7E91-C1E3CA1CBB96}"/>
          </ac:spMkLst>
        </pc:spChg>
        <pc:graphicFrameChg chg="del">
          <ac:chgData name="Rose Boyko" userId="0661f6c3-94c9-4791-a4b5-a2c370ec51ea" providerId="ADAL" clId="{04811DA7-B8B6-4DCB-828D-A2D1202B40A2}" dt="2024-08-07T16:32:28.297" v="2232" actId="478"/>
          <ac:graphicFrameMkLst>
            <pc:docMk/>
            <pc:sldMk cId="2091151564" sldId="999"/>
            <ac:graphicFrameMk id="7" creationId="{55326353-7248-051D-5515-5A161DCC7183}"/>
          </ac:graphicFrameMkLst>
        </pc:graphicFrameChg>
        <pc:picChg chg="add del mod">
          <ac:chgData name="Rose Boyko" userId="0661f6c3-94c9-4791-a4b5-a2c370ec51ea" providerId="ADAL" clId="{04811DA7-B8B6-4DCB-828D-A2D1202B40A2}" dt="2024-08-07T17:44:05.677" v="2349" actId="478"/>
          <ac:picMkLst>
            <pc:docMk/>
            <pc:sldMk cId="2091151564" sldId="999"/>
            <ac:picMk id="8" creationId="{3AD34F9F-4181-F0A9-8911-BB8D58C5C29F}"/>
          </ac:picMkLst>
        </pc:picChg>
        <pc:picChg chg="add mod">
          <ac:chgData name="Rose Boyko" userId="0661f6c3-94c9-4791-a4b5-a2c370ec51ea" providerId="ADAL" clId="{04811DA7-B8B6-4DCB-828D-A2D1202B40A2}" dt="2024-08-07T17:44:53.657" v="2359" actId="1076"/>
          <ac:picMkLst>
            <pc:docMk/>
            <pc:sldMk cId="2091151564" sldId="999"/>
            <ac:picMk id="9" creationId="{32A1CE38-DDE8-BF6F-693F-85BE29A591DF}"/>
          </ac:picMkLst>
        </pc:picChg>
        <pc:picChg chg="add mod">
          <ac:chgData name="Rose Boyko" userId="0661f6c3-94c9-4791-a4b5-a2c370ec51ea" providerId="ADAL" clId="{04811DA7-B8B6-4DCB-828D-A2D1202B40A2}" dt="2024-08-07T17:44:53.657" v="2359" actId="1076"/>
          <ac:picMkLst>
            <pc:docMk/>
            <pc:sldMk cId="2091151564" sldId="999"/>
            <ac:picMk id="10" creationId="{B058C633-9954-338A-D6DC-BDDD7DB58FB4}"/>
          </ac:picMkLst>
        </pc:picChg>
        <pc:picChg chg="add del mod">
          <ac:chgData name="Rose Boyko" userId="0661f6c3-94c9-4791-a4b5-a2c370ec51ea" providerId="ADAL" clId="{04811DA7-B8B6-4DCB-828D-A2D1202B40A2}" dt="2024-08-07T17:44:06.276" v="2350" actId="478"/>
          <ac:picMkLst>
            <pc:docMk/>
            <pc:sldMk cId="2091151564" sldId="999"/>
            <ac:picMk id="22" creationId="{7C099DC6-4D4F-1349-2E6E-0B48465DFA51}"/>
          </ac:picMkLst>
        </pc:picChg>
        <pc:picChg chg="add del mod">
          <ac:chgData name="Rose Boyko" userId="0661f6c3-94c9-4791-a4b5-a2c370ec51ea" providerId="ADAL" clId="{04811DA7-B8B6-4DCB-828D-A2D1202B40A2}" dt="2024-08-07T17:44:06.793" v="2351" actId="478"/>
          <ac:picMkLst>
            <pc:docMk/>
            <pc:sldMk cId="2091151564" sldId="999"/>
            <ac:picMk id="24" creationId="{787426A2-0DB5-A6AE-EE9F-5617F482AC65}"/>
          </ac:picMkLst>
        </pc:picChg>
      </pc:sldChg>
      <pc:sldChg chg="addSp delSp modSp add mod ord">
        <pc:chgData name="Rose Boyko" userId="0661f6c3-94c9-4791-a4b5-a2c370ec51ea" providerId="ADAL" clId="{04811DA7-B8B6-4DCB-828D-A2D1202B40A2}" dt="2024-08-26T11:07:52.211" v="4570"/>
        <pc:sldMkLst>
          <pc:docMk/>
          <pc:sldMk cId="2199225048" sldId="999"/>
        </pc:sldMkLst>
        <pc:spChg chg="del">
          <ac:chgData name="Rose Boyko" userId="0661f6c3-94c9-4791-a4b5-a2c370ec51ea" providerId="ADAL" clId="{04811DA7-B8B6-4DCB-828D-A2D1202B40A2}" dt="2024-08-26T10:37:15.397" v="4048" actId="478"/>
          <ac:spMkLst>
            <pc:docMk/>
            <pc:sldMk cId="2199225048" sldId="999"/>
            <ac:spMk id="3" creationId="{13E2C6AF-D52E-3126-2EE7-2F2544E8CE21}"/>
          </ac:spMkLst>
        </pc:spChg>
        <pc:spChg chg="add del mod">
          <ac:chgData name="Rose Boyko" userId="0661f6c3-94c9-4791-a4b5-a2c370ec51ea" providerId="ADAL" clId="{04811DA7-B8B6-4DCB-828D-A2D1202B40A2}" dt="2024-08-26T10:39:08.655" v="4078" actId="478"/>
          <ac:spMkLst>
            <pc:docMk/>
            <pc:sldMk cId="2199225048" sldId="999"/>
            <ac:spMk id="4" creationId="{A327E2DA-7AB0-ABC3-D0BD-0B4FD3973A2E}"/>
          </ac:spMkLst>
        </pc:spChg>
        <pc:spChg chg="add mod">
          <ac:chgData name="Rose Boyko" userId="0661f6c3-94c9-4791-a4b5-a2c370ec51ea" providerId="ADAL" clId="{04811DA7-B8B6-4DCB-828D-A2D1202B40A2}" dt="2024-08-26T10:54:54.796" v="4281" actId="20577"/>
          <ac:spMkLst>
            <pc:docMk/>
            <pc:sldMk cId="2199225048" sldId="999"/>
            <ac:spMk id="5" creationId="{BB79FD3E-945D-0E5C-A69A-BAB2F660C203}"/>
          </ac:spMkLst>
        </pc:spChg>
        <pc:spChg chg="mod">
          <ac:chgData name="Rose Boyko" userId="0661f6c3-94c9-4791-a4b5-a2c370ec51ea" providerId="ADAL" clId="{04811DA7-B8B6-4DCB-828D-A2D1202B40A2}" dt="2024-08-26T10:58:25.244" v="4310" actId="14100"/>
          <ac:spMkLst>
            <pc:docMk/>
            <pc:sldMk cId="2199225048" sldId="999"/>
            <ac:spMk id="7" creationId="{92FDC9AC-07DC-70B3-8A7D-5F017F4D095B}"/>
          </ac:spMkLst>
        </pc:spChg>
        <pc:spChg chg="add del">
          <ac:chgData name="Rose Boyko" userId="0661f6c3-94c9-4791-a4b5-a2c370ec51ea" providerId="ADAL" clId="{04811DA7-B8B6-4DCB-828D-A2D1202B40A2}" dt="2024-08-26T10:37:43.036" v="4052" actId="478"/>
          <ac:spMkLst>
            <pc:docMk/>
            <pc:sldMk cId="2199225048" sldId="999"/>
            <ac:spMk id="8" creationId="{FBCC48FE-48EA-5AD5-2853-F9F63B6D3581}"/>
          </ac:spMkLst>
        </pc:spChg>
        <pc:spChg chg="add del mod">
          <ac:chgData name="Rose Boyko" userId="0661f6c3-94c9-4791-a4b5-a2c370ec51ea" providerId="ADAL" clId="{04811DA7-B8B6-4DCB-828D-A2D1202B40A2}" dt="2024-08-26T10:40:44.934" v="4124" actId="21"/>
          <ac:spMkLst>
            <pc:docMk/>
            <pc:sldMk cId="2199225048" sldId="999"/>
            <ac:spMk id="9" creationId="{8CC540EF-A7FE-E4B6-F54A-15C1906B09CC}"/>
          </ac:spMkLst>
        </pc:spChg>
        <pc:spChg chg="mod">
          <ac:chgData name="Rose Boyko" userId="0661f6c3-94c9-4791-a4b5-a2c370ec51ea" providerId="ADAL" clId="{04811DA7-B8B6-4DCB-828D-A2D1202B40A2}" dt="2024-08-21T09:11:29.293" v="3020"/>
          <ac:spMkLst>
            <pc:docMk/>
            <pc:sldMk cId="2199225048" sldId="999"/>
            <ac:spMk id="11" creationId="{7959E216-F7F3-76DB-EEE7-DA7A061860B3}"/>
          </ac:spMkLst>
        </pc:spChg>
        <pc:spChg chg="mod">
          <ac:chgData name="Rose Boyko" userId="0661f6c3-94c9-4791-a4b5-a2c370ec51ea" providerId="ADAL" clId="{04811DA7-B8B6-4DCB-828D-A2D1202B40A2}" dt="2024-08-21T09:11:29.293" v="3020"/>
          <ac:spMkLst>
            <pc:docMk/>
            <pc:sldMk cId="2199225048" sldId="999"/>
            <ac:spMk id="12" creationId="{B094CAE1-DA75-1F21-BFB8-2780523ECF59}"/>
          </ac:spMkLst>
        </pc:spChg>
        <pc:spChg chg="add del mod">
          <ac:chgData name="Rose Boyko" userId="0661f6c3-94c9-4791-a4b5-a2c370ec51ea" providerId="ADAL" clId="{04811DA7-B8B6-4DCB-828D-A2D1202B40A2}" dt="2024-08-26T10:40:44.934" v="4124" actId="21"/>
          <ac:spMkLst>
            <pc:docMk/>
            <pc:sldMk cId="2199225048" sldId="999"/>
            <ac:spMk id="13" creationId="{1C729917-F0E6-182A-6B70-4E8FE38DB184}"/>
          </ac:spMkLst>
        </pc:spChg>
        <pc:spChg chg="add del mod">
          <ac:chgData name="Rose Boyko" userId="0661f6c3-94c9-4791-a4b5-a2c370ec51ea" providerId="ADAL" clId="{04811DA7-B8B6-4DCB-828D-A2D1202B40A2}" dt="2024-08-26T10:40:44.934" v="4124" actId="21"/>
          <ac:spMkLst>
            <pc:docMk/>
            <pc:sldMk cId="2199225048" sldId="999"/>
            <ac:spMk id="14" creationId="{FF823E52-0293-21E6-7684-471E21B4A521}"/>
          </ac:spMkLst>
        </pc:spChg>
        <pc:spChg chg="add del mod">
          <ac:chgData name="Rose Boyko" userId="0661f6c3-94c9-4791-a4b5-a2c370ec51ea" providerId="ADAL" clId="{04811DA7-B8B6-4DCB-828D-A2D1202B40A2}" dt="2024-08-26T10:40:44.934" v="4124" actId="21"/>
          <ac:spMkLst>
            <pc:docMk/>
            <pc:sldMk cId="2199225048" sldId="999"/>
            <ac:spMk id="15" creationId="{CD368AEA-1678-A6D6-AB4C-8A6B242E4591}"/>
          </ac:spMkLst>
        </pc:spChg>
        <pc:grpChg chg="del">
          <ac:chgData name="Rose Boyko" userId="0661f6c3-94c9-4791-a4b5-a2c370ec51ea" providerId="ADAL" clId="{04811DA7-B8B6-4DCB-828D-A2D1202B40A2}" dt="2024-08-21T09:11:30.625" v="3021" actId="478"/>
          <ac:grpSpMkLst>
            <pc:docMk/>
            <pc:sldMk cId="2199225048" sldId="999"/>
            <ac:grpSpMk id="2" creationId="{21961245-5C81-B859-48E1-42EEA08ED7B2}"/>
          </ac:grpSpMkLst>
        </pc:grpChg>
        <pc:grpChg chg="add mod">
          <ac:chgData name="Rose Boyko" userId="0661f6c3-94c9-4791-a4b5-a2c370ec51ea" providerId="ADAL" clId="{04811DA7-B8B6-4DCB-828D-A2D1202B40A2}" dt="2024-08-21T09:11:29.293" v="3020"/>
          <ac:grpSpMkLst>
            <pc:docMk/>
            <pc:sldMk cId="2199225048" sldId="999"/>
            <ac:grpSpMk id="6" creationId="{F83F91B0-A5CB-20AC-967B-257A82AD3D48}"/>
          </ac:grpSpMkLst>
        </pc:grpChg>
        <pc:picChg chg="add del mod">
          <ac:chgData name="Rose Boyko" userId="0661f6c3-94c9-4791-a4b5-a2c370ec51ea" providerId="ADAL" clId="{04811DA7-B8B6-4DCB-828D-A2D1202B40A2}" dt="2024-08-26T10:39:00.269" v="4076" actId="1035"/>
          <ac:picMkLst>
            <pc:docMk/>
            <pc:sldMk cId="2199225048" sldId="999"/>
            <ac:picMk id="10" creationId="{8F234707-8902-AE49-48A3-B79EAE56492A}"/>
          </ac:picMkLst>
        </pc:picChg>
      </pc:sldChg>
      <pc:sldChg chg="add del">
        <pc:chgData name="Rose Boyko" userId="0661f6c3-94c9-4791-a4b5-a2c370ec51ea" providerId="ADAL" clId="{04811DA7-B8B6-4DCB-828D-A2D1202B40A2}" dt="2024-08-14T09:43:03.511" v="2365" actId="47"/>
        <pc:sldMkLst>
          <pc:docMk/>
          <pc:sldMk cId="490667771" sldId="1000"/>
        </pc:sldMkLst>
      </pc:sldChg>
      <pc:sldChg chg="addSp modSp new del mod">
        <pc:chgData name="Rose Boyko" userId="0661f6c3-94c9-4791-a4b5-a2c370ec51ea" providerId="ADAL" clId="{04811DA7-B8B6-4DCB-828D-A2D1202B40A2}" dt="2024-08-26T09:20:14.794" v="3713" actId="47"/>
        <pc:sldMkLst>
          <pc:docMk/>
          <pc:sldMk cId="2980564473" sldId="1000"/>
        </pc:sldMkLst>
        <pc:spChg chg="mod">
          <ac:chgData name="Rose Boyko" userId="0661f6c3-94c9-4791-a4b5-a2c370ec51ea" providerId="ADAL" clId="{04811DA7-B8B6-4DCB-828D-A2D1202B40A2}" dt="2024-08-20T17:31:52.661" v="2675" actId="20577"/>
          <ac:spMkLst>
            <pc:docMk/>
            <pc:sldMk cId="2980564473" sldId="1000"/>
            <ac:spMk id="2" creationId="{48A18BEB-B86F-4FA1-AE83-C0D96A170254}"/>
          </ac:spMkLst>
        </pc:spChg>
        <pc:spChg chg="mod">
          <ac:chgData name="Rose Boyko" userId="0661f6c3-94c9-4791-a4b5-a2c370ec51ea" providerId="ADAL" clId="{04811DA7-B8B6-4DCB-828D-A2D1202B40A2}" dt="2024-08-20T17:31:40.494" v="2623" actId="14100"/>
          <ac:spMkLst>
            <pc:docMk/>
            <pc:sldMk cId="2980564473" sldId="1000"/>
            <ac:spMk id="3" creationId="{1780054F-49ED-70F0-0536-793A254F2B6D}"/>
          </ac:spMkLst>
        </pc:spChg>
        <pc:spChg chg="add">
          <ac:chgData name="Rose Boyko" userId="0661f6c3-94c9-4791-a4b5-a2c370ec51ea" providerId="ADAL" clId="{04811DA7-B8B6-4DCB-828D-A2D1202B40A2}" dt="2024-08-20T17:31:13.561" v="2618"/>
          <ac:spMkLst>
            <pc:docMk/>
            <pc:sldMk cId="2980564473" sldId="1000"/>
            <ac:spMk id="4" creationId="{C95BD783-4F19-D222-05D7-89E0E8F84905}"/>
          </ac:spMkLst>
        </pc:spChg>
        <pc:picChg chg="add mod">
          <ac:chgData name="Rose Boyko" userId="0661f6c3-94c9-4791-a4b5-a2c370ec51ea" providerId="ADAL" clId="{04811DA7-B8B6-4DCB-828D-A2D1202B40A2}" dt="2024-08-20T17:31:55.210" v="2678" actId="1038"/>
          <ac:picMkLst>
            <pc:docMk/>
            <pc:sldMk cId="2980564473" sldId="1000"/>
            <ac:picMk id="5" creationId="{0CF062D6-6449-1961-3C68-AA0BBA6F17C6}"/>
          </ac:picMkLst>
        </pc:picChg>
      </pc:sldChg>
      <pc:sldChg chg="addSp delSp modSp add mod">
        <pc:chgData name="Rose Boyko" userId="0661f6c3-94c9-4791-a4b5-a2c370ec51ea" providerId="ADAL" clId="{04811DA7-B8B6-4DCB-828D-A2D1202B40A2}" dt="2024-08-26T11:40:52.344" v="5251" actId="1076"/>
        <pc:sldMkLst>
          <pc:docMk/>
          <pc:sldMk cId="2874408749" sldId="1001"/>
        </pc:sldMkLst>
        <pc:spChg chg="mod">
          <ac:chgData name="Rose Boyko" userId="0661f6c3-94c9-4791-a4b5-a2c370ec51ea" providerId="ADAL" clId="{04811DA7-B8B6-4DCB-828D-A2D1202B40A2}" dt="2024-08-21T09:11:46.910" v="3026"/>
          <ac:spMkLst>
            <pc:docMk/>
            <pc:sldMk cId="2874408749" sldId="1001"/>
            <ac:spMk id="3" creationId="{57C30901-23BB-E542-61B3-89C86F73E7A2}"/>
          </ac:spMkLst>
        </pc:spChg>
        <pc:spChg chg="add mod">
          <ac:chgData name="Rose Boyko" userId="0661f6c3-94c9-4791-a4b5-a2c370ec51ea" providerId="ADAL" clId="{04811DA7-B8B6-4DCB-828D-A2D1202B40A2}" dt="2024-08-26T11:40:52.344" v="5251" actId="1076"/>
          <ac:spMkLst>
            <pc:docMk/>
            <pc:sldMk cId="2874408749" sldId="1001"/>
            <ac:spMk id="4" creationId="{624DE0C4-96FA-3CD6-65B2-212698DF27D4}"/>
          </ac:spMkLst>
        </pc:spChg>
        <pc:spChg chg="add mod">
          <ac:chgData name="Rose Boyko" userId="0661f6c3-94c9-4791-a4b5-a2c370ec51ea" providerId="ADAL" clId="{04811DA7-B8B6-4DCB-828D-A2D1202B40A2}" dt="2024-08-26T11:26:35.444" v="5021"/>
          <ac:spMkLst>
            <pc:docMk/>
            <pc:sldMk cId="2874408749" sldId="1001"/>
            <ac:spMk id="5" creationId="{64A5018A-7BA2-40DA-F959-E00FA2E7BBC3}"/>
          </ac:spMkLst>
        </pc:spChg>
        <pc:spChg chg="mod">
          <ac:chgData name="Rose Boyko" userId="0661f6c3-94c9-4791-a4b5-a2c370ec51ea" providerId="ADAL" clId="{04811DA7-B8B6-4DCB-828D-A2D1202B40A2}" dt="2024-08-21T09:11:46.910" v="3026"/>
          <ac:spMkLst>
            <pc:docMk/>
            <pc:sldMk cId="2874408749" sldId="1001"/>
            <ac:spMk id="8" creationId="{2B93B8D3-EACC-8B2D-782C-925311A63C95}"/>
          </ac:spMkLst>
        </pc:spChg>
        <pc:grpChg chg="add mod">
          <ac:chgData name="Rose Boyko" userId="0661f6c3-94c9-4791-a4b5-a2c370ec51ea" providerId="ADAL" clId="{04811DA7-B8B6-4DCB-828D-A2D1202B40A2}" dt="2024-08-21T09:11:46.910" v="3026"/>
          <ac:grpSpMkLst>
            <pc:docMk/>
            <pc:sldMk cId="2874408749" sldId="1001"/>
            <ac:grpSpMk id="2" creationId="{575E66B5-F2D9-545F-EFB3-FED08F90A98C}"/>
          </ac:grpSpMkLst>
        </pc:grpChg>
        <pc:grpChg chg="del">
          <ac:chgData name="Rose Boyko" userId="0661f6c3-94c9-4791-a4b5-a2c370ec51ea" providerId="ADAL" clId="{04811DA7-B8B6-4DCB-828D-A2D1202B40A2}" dt="2024-08-21T09:11:46.125" v="3025" actId="478"/>
          <ac:grpSpMkLst>
            <pc:docMk/>
            <pc:sldMk cId="2874408749" sldId="1001"/>
            <ac:grpSpMk id="4" creationId="{ADD6106C-A206-4072-6F2B-8373465CCA38}"/>
          </ac:grpSpMkLst>
        </pc:grpChg>
        <pc:picChg chg="mod">
          <ac:chgData name="Rose Boyko" userId="0661f6c3-94c9-4791-a4b5-a2c370ec51ea" providerId="ADAL" clId="{04811DA7-B8B6-4DCB-828D-A2D1202B40A2}" dt="2024-08-26T11:40:41.661" v="5247" actId="1076"/>
          <ac:picMkLst>
            <pc:docMk/>
            <pc:sldMk cId="2874408749" sldId="1001"/>
            <ac:picMk id="9" creationId="{C4D1BD1D-0962-6DC2-090E-BB90CBBC0CFC}"/>
          </ac:picMkLst>
        </pc:picChg>
        <pc:picChg chg="mod">
          <ac:chgData name="Rose Boyko" userId="0661f6c3-94c9-4791-a4b5-a2c370ec51ea" providerId="ADAL" clId="{04811DA7-B8B6-4DCB-828D-A2D1202B40A2}" dt="2024-08-26T11:30:10.628" v="5246" actId="1076"/>
          <ac:picMkLst>
            <pc:docMk/>
            <pc:sldMk cId="2874408749" sldId="1001"/>
            <ac:picMk id="11" creationId="{A8F77F1D-DBD8-7AFE-3D38-6B17ECC404CD}"/>
          </ac:picMkLst>
        </pc:picChg>
        <pc:picChg chg="del mod">
          <ac:chgData name="Rose Boyko" userId="0661f6c3-94c9-4791-a4b5-a2c370ec51ea" providerId="ADAL" clId="{04811DA7-B8B6-4DCB-828D-A2D1202B40A2}" dt="2024-08-21T10:20:48.104" v="3074" actId="478"/>
          <ac:picMkLst>
            <pc:docMk/>
            <pc:sldMk cId="2874408749" sldId="1001"/>
            <ac:picMk id="15" creationId="{48CFF500-9D8A-B9B7-1B3C-91450294D708}"/>
          </ac:picMkLst>
        </pc:picChg>
      </pc:sldChg>
      <pc:sldChg chg="addSp delSp modSp add mod modAnim">
        <pc:chgData name="Rose Boyko" userId="0661f6c3-94c9-4791-a4b5-a2c370ec51ea" providerId="ADAL" clId="{04811DA7-B8B6-4DCB-828D-A2D1202B40A2}" dt="2024-08-26T11:14:10.394" v="4596" actId="20577"/>
        <pc:sldMkLst>
          <pc:docMk/>
          <pc:sldMk cId="445487659" sldId="1002"/>
        </pc:sldMkLst>
        <pc:spChg chg="add del mod">
          <ac:chgData name="Rose Boyko" userId="0661f6c3-94c9-4791-a4b5-a2c370ec51ea" providerId="ADAL" clId="{04811DA7-B8B6-4DCB-828D-A2D1202B40A2}" dt="2024-08-26T08:55:25.744" v="3413" actId="478"/>
          <ac:spMkLst>
            <pc:docMk/>
            <pc:sldMk cId="445487659" sldId="1002"/>
            <ac:spMk id="2" creationId="{06E000C1-DA07-C589-E87E-F0CFE852FE35}"/>
          </ac:spMkLst>
        </pc:spChg>
        <pc:spChg chg="add mod">
          <ac:chgData name="Rose Boyko" userId="0661f6c3-94c9-4791-a4b5-a2c370ec51ea" providerId="ADAL" clId="{04811DA7-B8B6-4DCB-828D-A2D1202B40A2}" dt="2024-08-26T11:13:58.928" v="4582" actId="1076"/>
          <ac:spMkLst>
            <pc:docMk/>
            <pc:sldMk cId="445487659" sldId="1002"/>
            <ac:spMk id="3" creationId="{C0637179-DAF5-3F1F-E1DD-640FEB99E7A7}"/>
          </ac:spMkLst>
        </pc:spChg>
        <pc:spChg chg="add mod">
          <ac:chgData name="Rose Boyko" userId="0661f6c3-94c9-4791-a4b5-a2c370ec51ea" providerId="ADAL" clId="{04811DA7-B8B6-4DCB-828D-A2D1202B40A2}" dt="2024-08-26T08:59:57.602" v="3530"/>
          <ac:spMkLst>
            <pc:docMk/>
            <pc:sldMk cId="445487659" sldId="1002"/>
            <ac:spMk id="5" creationId="{420906BE-9F52-1E54-3B24-742C4377D607}"/>
          </ac:spMkLst>
        </pc:spChg>
        <pc:spChg chg="del">
          <ac:chgData name="Rose Boyko" userId="0661f6c3-94c9-4791-a4b5-a2c370ec51ea" providerId="ADAL" clId="{04811DA7-B8B6-4DCB-828D-A2D1202B40A2}" dt="2024-08-26T08:55:24.161" v="3412" actId="478"/>
          <ac:spMkLst>
            <pc:docMk/>
            <pc:sldMk cId="445487659" sldId="1002"/>
            <ac:spMk id="7" creationId="{D4832B55-4836-F58C-24E2-1B7E505DA234}"/>
          </ac:spMkLst>
        </pc:spChg>
        <pc:spChg chg="mod">
          <ac:chgData name="Rose Boyko" userId="0661f6c3-94c9-4791-a4b5-a2c370ec51ea" providerId="ADAL" clId="{04811DA7-B8B6-4DCB-828D-A2D1202B40A2}" dt="2024-08-26T11:14:10.394" v="4596" actId="20577"/>
          <ac:spMkLst>
            <pc:docMk/>
            <pc:sldMk cId="445487659" sldId="1002"/>
            <ac:spMk id="9" creationId="{67CC0626-4B84-EC6F-FD87-E860EB4643EA}"/>
          </ac:spMkLst>
        </pc:spChg>
        <pc:graphicFrameChg chg="mod">
          <ac:chgData name="Rose Boyko" userId="0661f6c3-94c9-4791-a4b5-a2c370ec51ea" providerId="ADAL" clId="{04811DA7-B8B6-4DCB-828D-A2D1202B40A2}" dt="2024-08-26T11:14:02.144" v="4587" actId="1036"/>
          <ac:graphicFrameMkLst>
            <pc:docMk/>
            <pc:sldMk cId="445487659" sldId="1002"/>
            <ac:graphicFrameMk id="4" creationId="{23A59FF8-16A0-89F4-3ED2-15FDD944C655}"/>
          </ac:graphicFrameMkLst>
        </pc:graphicFrameChg>
        <pc:picChg chg="del">
          <ac:chgData name="Rose Boyko" userId="0661f6c3-94c9-4791-a4b5-a2c370ec51ea" providerId="ADAL" clId="{04811DA7-B8B6-4DCB-828D-A2D1202B40A2}" dt="2024-08-26T08:55:24.161" v="3412" actId="478"/>
          <ac:picMkLst>
            <pc:docMk/>
            <pc:sldMk cId="445487659" sldId="1002"/>
            <ac:picMk id="2050" creationId="{30CDD9CA-52EF-307F-EF0D-A5FD61245A31}"/>
          </ac:picMkLst>
        </pc:picChg>
      </pc:sldChg>
      <pc:sldChg chg="addSp delSp modSp add mod modAnim chgLayout">
        <pc:chgData name="Rose Boyko" userId="0661f6c3-94c9-4791-a4b5-a2c370ec51ea" providerId="ADAL" clId="{04811DA7-B8B6-4DCB-828D-A2D1202B40A2}" dt="2024-08-26T12:41:39.930" v="5832" actId="14100"/>
        <pc:sldMkLst>
          <pc:docMk/>
          <pc:sldMk cId="1859294071" sldId="1003"/>
        </pc:sldMkLst>
        <pc:spChg chg="add del mod">
          <ac:chgData name="Rose Boyko" userId="0661f6c3-94c9-4791-a4b5-a2c370ec51ea" providerId="ADAL" clId="{04811DA7-B8B6-4DCB-828D-A2D1202B40A2}" dt="2024-08-26T12:16:39.720" v="5449" actId="478"/>
          <ac:spMkLst>
            <pc:docMk/>
            <pc:sldMk cId="1859294071" sldId="1003"/>
            <ac:spMk id="4" creationId="{DB94F8E0-85BB-767A-D055-F38B89460BB0}"/>
          </ac:spMkLst>
        </pc:spChg>
        <pc:spChg chg="add del mod">
          <ac:chgData name="Rose Boyko" userId="0661f6c3-94c9-4791-a4b5-a2c370ec51ea" providerId="ADAL" clId="{04811DA7-B8B6-4DCB-828D-A2D1202B40A2}" dt="2024-08-26T12:16:45.372" v="5452" actId="478"/>
          <ac:spMkLst>
            <pc:docMk/>
            <pc:sldMk cId="1859294071" sldId="1003"/>
            <ac:spMk id="6" creationId="{BE165A7A-33E7-05E1-D9F4-E46477EB15D1}"/>
          </ac:spMkLst>
        </pc:spChg>
        <pc:spChg chg="mod ord">
          <ac:chgData name="Rose Boyko" userId="0661f6c3-94c9-4791-a4b5-a2c370ec51ea" providerId="ADAL" clId="{04811DA7-B8B6-4DCB-828D-A2D1202B40A2}" dt="2024-08-26T12:20:17.864" v="5581" actId="27636"/>
          <ac:spMkLst>
            <pc:docMk/>
            <pc:sldMk cId="1859294071" sldId="1003"/>
            <ac:spMk id="7" creationId="{C450DF7D-2DA2-0F43-AEA5-BE5527DE5E33}"/>
          </ac:spMkLst>
        </pc:spChg>
        <pc:spChg chg="add mod ord">
          <ac:chgData name="Rose Boyko" userId="0661f6c3-94c9-4791-a4b5-a2c370ec51ea" providerId="ADAL" clId="{04811DA7-B8B6-4DCB-828D-A2D1202B40A2}" dt="2024-08-26T12:20:13.985" v="5578" actId="700"/>
          <ac:spMkLst>
            <pc:docMk/>
            <pc:sldMk cId="1859294071" sldId="1003"/>
            <ac:spMk id="10" creationId="{95445566-8387-3603-11B7-C7981CCEA436}"/>
          </ac:spMkLst>
        </pc:spChg>
        <pc:spChg chg="add del mod ord">
          <ac:chgData name="Rose Boyko" userId="0661f6c3-94c9-4791-a4b5-a2c370ec51ea" providerId="ADAL" clId="{04811DA7-B8B6-4DCB-828D-A2D1202B40A2}" dt="2024-08-26T12:31:33.740" v="5797"/>
          <ac:spMkLst>
            <pc:docMk/>
            <pc:sldMk cId="1859294071" sldId="1003"/>
            <ac:spMk id="11" creationId="{13B1DE7F-D36C-740E-016C-4FDD463E6306}"/>
          </ac:spMkLst>
        </pc:spChg>
        <pc:spChg chg="del">
          <ac:chgData name="Rose Boyko" userId="0661f6c3-94c9-4791-a4b5-a2c370ec51ea" providerId="ADAL" clId="{04811DA7-B8B6-4DCB-828D-A2D1202B40A2}" dt="2024-08-26T12:16:38.140" v="5448" actId="478"/>
          <ac:spMkLst>
            <pc:docMk/>
            <pc:sldMk cId="1859294071" sldId="1003"/>
            <ac:spMk id="13" creationId="{11860AAA-AC6A-F7E1-39B7-7792E65D58AE}"/>
          </ac:spMkLst>
        </pc:spChg>
        <pc:spChg chg="add mod">
          <ac:chgData name="Rose Boyko" userId="0661f6c3-94c9-4791-a4b5-a2c370ec51ea" providerId="ADAL" clId="{04811DA7-B8B6-4DCB-828D-A2D1202B40A2}" dt="2024-08-26T12:41:30.452" v="5831" actId="1036"/>
          <ac:spMkLst>
            <pc:docMk/>
            <pc:sldMk cId="1859294071" sldId="1003"/>
            <ac:spMk id="26" creationId="{FF67B9FB-C5A9-1314-EBC4-6D6B40504F57}"/>
          </ac:spMkLst>
        </pc:spChg>
        <pc:picChg chg="del">
          <ac:chgData name="Rose Boyko" userId="0661f6c3-94c9-4791-a4b5-a2c370ec51ea" providerId="ADAL" clId="{04811DA7-B8B6-4DCB-828D-A2D1202B40A2}" dt="2024-08-26T12:16:41.820" v="5450" actId="478"/>
          <ac:picMkLst>
            <pc:docMk/>
            <pc:sldMk cId="1859294071" sldId="1003"/>
            <ac:picMk id="18" creationId="{3FC27146-7895-057B-4177-44E97339F5C3}"/>
          </ac:picMkLst>
        </pc:picChg>
        <pc:picChg chg="add mod">
          <ac:chgData name="Rose Boyko" userId="0661f6c3-94c9-4791-a4b5-a2c370ec51ea" providerId="ADAL" clId="{04811DA7-B8B6-4DCB-828D-A2D1202B40A2}" dt="2024-08-26T12:41:20.031" v="5813" actId="1035"/>
          <ac:picMkLst>
            <pc:docMk/>
            <pc:sldMk cId="1859294071" sldId="1003"/>
            <ac:picMk id="25" creationId="{187C5024-7F8C-E168-AD30-94C7572E45C6}"/>
          </ac:picMkLst>
        </pc:picChg>
        <pc:picChg chg="add mod">
          <ac:chgData name="Rose Boyko" userId="0661f6c3-94c9-4791-a4b5-a2c370ec51ea" providerId="ADAL" clId="{04811DA7-B8B6-4DCB-828D-A2D1202B40A2}" dt="2024-08-26T12:41:39.930" v="5832" actId="14100"/>
          <ac:picMkLst>
            <pc:docMk/>
            <pc:sldMk cId="1859294071" sldId="1003"/>
            <ac:picMk id="30" creationId="{002A76ED-99A1-EA70-4A5F-1D53D89F051C}"/>
          </ac:picMkLst>
        </pc:picChg>
      </pc:sldChg>
      <pc:sldChg chg="addSp delSp modSp add del mod">
        <pc:chgData name="Rose Boyko" userId="0661f6c3-94c9-4791-a4b5-a2c370ec51ea" providerId="ADAL" clId="{04811DA7-B8B6-4DCB-828D-A2D1202B40A2}" dt="2024-08-26T10:48:49.627" v="4174" actId="47"/>
        <pc:sldMkLst>
          <pc:docMk/>
          <pc:sldMk cId="2159630848" sldId="1003"/>
        </pc:sldMkLst>
        <pc:spChg chg="add mod">
          <ac:chgData name="Rose Boyko" userId="0661f6c3-94c9-4791-a4b5-a2c370ec51ea" providerId="ADAL" clId="{04811DA7-B8B6-4DCB-828D-A2D1202B40A2}" dt="2024-08-26T10:47:46.528" v="4173" actId="14100"/>
          <ac:spMkLst>
            <pc:docMk/>
            <pc:sldMk cId="2159630848" sldId="1003"/>
            <ac:spMk id="5" creationId="{08E6A11B-7303-72DA-19F6-4838D24C62D2}"/>
          </ac:spMkLst>
        </pc:spChg>
        <pc:picChg chg="del">
          <ac:chgData name="Rose Boyko" userId="0661f6c3-94c9-4791-a4b5-a2c370ec51ea" providerId="ADAL" clId="{04811DA7-B8B6-4DCB-828D-A2D1202B40A2}" dt="2024-08-26T10:47:36.544" v="4169" actId="478"/>
          <ac:picMkLst>
            <pc:docMk/>
            <pc:sldMk cId="2159630848" sldId="1003"/>
            <ac:picMk id="9" creationId="{C4D1BD1D-0962-6DC2-090E-BB90CBBC0CFC}"/>
          </ac:picMkLst>
        </pc:picChg>
        <pc:picChg chg="del">
          <ac:chgData name="Rose Boyko" userId="0661f6c3-94c9-4791-a4b5-a2c370ec51ea" providerId="ADAL" clId="{04811DA7-B8B6-4DCB-828D-A2D1202B40A2}" dt="2024-08-26T10:47:37.911" v="4170" actId="478"/>
          <ac:picMkLst>
            <pc:docMk/>
            <pc:sldMk cId="2159630848" sldId="1003"/>
            <ac:picMk id="11" creationId="{A8F77F1D-DBD8-7AFE-3D38-6B17ECC404CD}"/>
          </ac:picMkLst>
        </pc:picChg>
      </pc:sldChg>
      <pc:sldChg chg="addSp delSp modSp add mod">
        <pc:chgData name="Rose Boyko" userId="0661f6c3-94c9-4791-a4b5-a2c370ec51ea" providerId="ADAL" clId="{04811DA7-B8B6-4DCB-828D-A2D1202B40A2}" dt="2024-08-26T13:08:35.003" v="6034" actId="1037"/>
        <pc:sldMkLst>
          <pc:docMk/>
          <pc:sldMk cId="697625552" sldId="1004"/>
        </pc:sldMkLst>
        <pc:spChg chg="add del mod">
          <ac:chgData name="Rose Boyko" userId="0661f6c3-94c9-4791-a4b5-a2c370ec51ea" providerId="ADAL" clId="{04811DA7-B8B6-4DCB-828D-A2D1202B40A2}" dt="2024-08-26T12:20:48.215" v="5585" actId="478"/>
          <ac:spMkLst>
            <pc:docMk/>
            <pc:sldMk cId="697625552" sldId="1004"/>
            <ac:spMk id="4" creationId="{B04096C3-06C1-2CAD-A0EA-04658F3338EA}"/>
          </ac:spMkLst>
        </pc:spChg>
        <pc:spChg chg="add mod">
          <ac:chgData name="Rose Boyko" userId="0661f6c3-94c9-4791-a4b5-a2c370ec51ea" providerId="ADAL" clId="{04811DA7-B8B6-4DCB-828D-A2D1202B40A2}" dt="2024-08-26T12:20:39.601" v="5584" actId="27636"/>
          <ac:spMkLst>
            <pc:docMk/>
            <pc:sldMk cId="697625552" sldId="1004"/>
            <ac:spMk id="5" creationId="{8716F025-53ED-89A6-0900-B0929F1170C0}"/>
          </ac:spMkLst>
        </pc:spChg>
        <pc:spChg chg="del">
          <ac:chgData name="Rose Boyko" userId="0661f6c3-94c9-4791-a4b5-a2c370ec51ea" providerId="ADAL" clId="{04811DA7-B8B6-4DCB-828D-A2D1202B40A2}" dt="2024-08-26T12:20:38.962" v="5582" actId="478"/>
          <ac:spMkLst>
            <pc:docMk/>
            <pc:sldMk cId="697625552" sldId="1004"/>
            <ac:spMk id="7" creationId="{C450DF7D-2DA2-0F43-AEA5-BE5527DE5E33}"/>
          </ac:spMkLst>
        </pc:spChg>
        <pc:spChg chg="del">
          <ac:chgData name="Rose Boyko" userId="0661f6c3-94c9-4791-a4b5-a2c370ec51ea" providerId="ADAL" clId="{04811DA7-B8B6-4DCB-828D-A2D1202B40A2}" dt="2024-08-26T13:00:04.637" v="5952" actId="478"/>
          <ac:spMkLst>
            <pc:docMk/>
            <pc:sldMk cId="697625552" sldId="1004"/>
            <ac:spMk id="13" creationId="{11860AAA-AC6A-F7E1-39B7-7792E65D58AE}"/>
          </ac:spMkLst>
        </pc:spChg>
        <pc:spChg chg="add del mod">
          <ac:chgData name="Rose Boyko" userId="0661f6c3-94c9-4791-a4b5-a2c370ec51ea" providerId="ADAL" clId="{04811DA7-B8B6-4DCB-828D-A2D1202B40A2}" dt="2024-08-26T13:00:06.800" v="5953" actId="478"/>
          <ac:spMkLst>
            <pc:docMk/>
            <pc:sldMk cId="697625552" sldId="1004"/>
            <ac:spMk id="16" creationId="{A5CE7759-B125-0065-2C54-ADA2191199EE}"/>
          </ac:spMkLst>
        </pc:spChg>
        <pc:picChg chg="add mod">
          <ac:chgData name="Rose Boyko" userId="0661f6c3-94c9-4791-a4b5-a2c370ec51ea" providerId="ADAL" clId="{04811DA7-B8B6-4DCB-828D-A2D1202B40A2}" dt="2024-08-26T13:00:17.086" v="5957" actId="1076"/>
          <ac:picMkLst>
            <pc:docMk/>
            <pc:sldMk cId="697625552" sldId="1004"/>
            <ac:picMk id="10" creationId="{4D58E2A7-9757-4DAF-B941-20C10BEBF661}"/>
          </ac:picMkLst>
        </pc:picChg>
        <pc:picChg chg="add mod">
          <ac:chgData name="Rose Boyko" userId="0661f6c3-94c9-4791-a4b5-a2c370ec51ea" providerId="ADAL" clId="{04811DA7-B8B6-4DCB-828D-A2D1202B40A2}" dt="2024-08-26T13:00:13.736" v="5956" actId="1076"/>
          <ac:picMkLst>
            <pc:docMk/>
            <pc:sldMk cId="697625552" sldId="1004"/>
            <ac:picMk id="12" creationId="{39E8D4C6-5DE3-D779-20C5-3E75A9DAE3D7}"/>
          </ac:picMkLst>
        </pc:picChg>
        <pc:picChg chg="add mod ord">
          <ac:chgData name="Rose Boyko" userId="0661f6c3-94c9-4791-a4b5-a2c370ec51ea" providerId="ADAL" clId="{04811DA7-B8B6-4DCB-828D-A2D1202B40A2}" dt="2024-08-26T13:08:35.003" v="6034" actId="1037"/>
          <ac:picMkLst>
            <pc:docMk/>
            <pc:sldMk cId="697625552" sldId="1004"/>
            <ac:picMk id="14" creationId="{7DA215F0-4567-98E3-046C-453E712DC6BE}"/>
          </ac:picMkLst>
        </pc:picChg>
        <pc:picChg chg="mod">
          <ac:chgData name="Rose Boyko" userId="0661f6c3-94c9-4791-a4b5-a2c370ec51ea" providerId="ADAL" clId="{04811DA7-B8B6-4DCB-828D-A2D1202B40A2}" dt="2024-08-26T13:00:20.061" v="5958" actId="1076"/>
          <ac:picMkLst>
            <pc:docMk/>
            <pc:sldMk cId="697625552" sldId="1004"/>
            <ac:picMk id="18" creationId="{3FC27146-7895-057B-4177-44E97339F5C3}"/>
          </ac:picMkLst>
        </pc:picChg>
      </pc:sldChg>
      <pc:sldChg chg="addSp delSp modSp add mod">
        <pc:chgData name="Rose Boyko" userId="0661f6c3-94c9-4791-a4b5-a2c370ec51ea" providerId="ADAL" clId="{04811DA7-B8B6-4DCB-828D-A2D1202B40A2}" dt="2024-08-26T13:08:25.498" v="6032" actId="1036"/>
        <pc:sldMkLst>
          <pc:docMk/>
          <pc:sldMk cId="3207893504" sldId="1005"/>
        </pc:sldMkLst>
        <pc:picChg chg="add mod ord">
          <ac:chgData name="Rose Boyko" userId="0661f6c3-94c9-4791-a4b5-a2c370ec51ea" providerId="ADAL" clId="{04811DA7-B8B6-4DCB-828D-A2D1202B40A2}" dt="2024-08-26T13:08:25.498" v="6032" actId="1036"/>
          <ac:picMkLst>
            <pc:docMk/>
            <pc:sldMk cId="3207893504" sldId="1005"/>
            <ac:picMk id="3" creationId="{3217BDE7-1981-8004-48E5-8E8BFB9ABEA1}"/>
          </ac:picMkLst>
        </pc:picChg>
        <pc:picChg chg="del">
          <ac:chgData name="Rose Boyko" userId="0661f6c3-94c9-4791-a4b5-a2c370ec51ea" providerId="ADAL" clId="{04811DA7-B8B6-4DCB-828D-A2D1202B40A2}" dt="2024-08-26T13:06:56.523" v="6010" actId="478"/>
          <ac:picMkLst>
            <pc:docMk/>
            <pc:sldMk cId="3207893504" sldId="1005"/>
            <ac:picMk id="14" creationId="{7DA215F0-4567-98E3-046C-453E712DC6BE}"/>
          </ac:picMkLst>
        </pc:picChg>
      </pc:sldChg>
      <pc:sldChg chg="addSp delSp modSp add del mod">
        <pc:chgData name="Rose Boyko" userId="0661f6c3-94c9-4791-a4b5-a2c370ec51ea" providerId="ADAL" clId="{04811DA7-B8B6-4DCB-828D-A2D1202B40A2}" dt="2024-08-26T12:54:14.818" v="5877" actId="47"/>
        <pc:sldMkLst>
          <pc:docMk/>
          <pc:sldMk cId="3230915956" sldId="1005"/>
        </pc:sldMkLst>
        <pc:spChg chg="add del mod">
          <ac:chgData name="Rose Boyko" userId="0661f6c3-94c9-4791-a4b5-a2c370ec51ea" providerId="ADAL" clId="{04811DA7-B8B6-4DCB-828D-A2D1202B40A2}" dt="2024-08-26T12:20:54.229" v="5587" actId="478"/>
          <ac:spMkLst>
            <pc:docMk/>
            <pc:sldMk cId="3230915956" sldId="1005"/>
            <ac:spMk id="4" creationId="{A8CA2E1A-F575-1858-B0E5-58CF52B976AD}"/>
          </ac:spMkLst>
        </pc:spChg>
        <pc:spChg chg="add mod">
          <ac:chgData name="Rose Boyko" userId="0661f6c3-94c9-4791-a4b5-a2c370ec51ea" providerId="ADAL" clId="{04811DA7-B8B6-4DCB-828D-A2D1202B40A2}" dt="2024-08-26T12:20:54.810" v="5588"/>
          <ac:spMkLst>
            <pc:docMk/>
            <pc:sldMk cId="3230915956" sldId="1005"/>
            <ac:spMk id="5" creationId="{1168AB3D-7839-C1C5-A916-A08E7474BBB3}"/>
          </ac:spMkLst>
        </pc:spChg>
        <pc:spChg chg="del">
          <ac:chgData name="Rose Boyko" userId="0661f6c3-94c9-4791-a4b5-a2c370ec51ea" providerId="ADAL" clId="{04811DA7-B8B6-4DCB-828D-A2D1202B40A2}" dt="2024-08-26T12:20:53.119" v="5586" actId="478"/>
          <ac:spMkLst>
            <pc:docMk/>
            <pc:sldMk cId="3230915956" sldId="1005"/>
            <ac:spMk id="7" creationId="{C450DF7D-2DA2-0F43-AEA5-BE5527DE5E33}"/>
          </ac:spMkLst>
        </pc:spChg>
      </pc:sldChg>
      <pc:sldChg chg="addSp delSp modSp add mod ord">
        <pc:chgData name="Rose Boyko" userId="0661f6c3-94c9-4791-a4b5-a2c370ec51ea" providerId="ADAL" clId="{04811DA7-B8B6-4DCB-828D-A2D1202B40A2}" dt="2024-08-26T13:35:40.785" v="6198" actId="1037"/>
        <pc:sldMkLst>
          <pc:docMk/>
          <pc:sldMk cId="4132284800" sldId="1006"/>
        </pc:sldMkLst>
        <pc:picChg chg="add mod ord">
          <ac:chgData name="Rose Boyko" userId="0661f6c3-94c9-4791-a4b5-a2c370ec51ea" providerId="ADAL" clId="{04811DA7-B8B6-4DCB-828D-A2D1202B40A2}" dt="2024-08-26T13:35:40.785" v="6198" actId="1037"/>
          <ac:picMkLst>
            <pc:docMk/>
            <pc:sldMk cId="4132284800" sldId="1006"/>
            <ac:picMk id="3" creationId="{25D40C1F-72D8-51DA-D9F0-F38925FCE0C2}"/>
          </ac:picMkLst>
        </pc:picChg>
        <pc:picChg chg="del">
          <ac:chgData name="Rose Boyko" userId="0661f6c3-94c9-4791-a4b5-a2c370ec51ea" providerId="ADAL" clId="{04811DA7-B8B6-4DCB-828D-A2D1202B40A2}" dt="2024-08-26T13:35:19.188" v="6187" actId="478"/>
          <ac:picMkLst>
            <pc:docMk/>
            <pc:sldMk cId="4132284800" sldId="1006"/>
            <ac:picMk id="14" creationId="{7DA215F0-4567-98E3-046C-453E712DC6BE}"/>
          </ac:picMkLst>
        </pc:picChg>
      </pc:sldChg>
      <pc:sldChg chg="addSp delSp modSp add mod">
        <pc:chgData name="Rose Boyko" userId="0661f6c3-94c9-4791-a4b5-a2c370ec51ea" providerId="ADAL" clId="{04811DA7-B8B6-4DCB-828D-A2D1202B40A2}" dt="2024-08-26T13:55:20.861" v="6229" actId="1038"/>
        <pc:sldMkLst>
          <pc:docMk/>
          <pc:sldMk cId="558376190" sldId="1007"/>
        </pc:sldMkLst>
        <pc:picChg chg="del">
          <ac:chgData name="Rose Boyko" userId="0661f6c3-94c9-4791-a4b5-a2c370ec51ea" providerId="ADAL" clId="{04811DA7-B8B6-4DCB-828D-A2D1202B40A2}" dt="2024-08-26T13:50:34.733" v="6200" actId="478"/>
          <ac:picMkLst>
            <pc:docMk/>
            <pc:sldMk cId="558376190" sldId="1007"/>
            <ac:picMk id="3" creationId="{3217BDE7-1981-8004-48E5-8E8BFB9ABEA1}"/>
          </ac:picMkLst>
        </pc:picChg>
        <pc:picChg chg="add mod ord">
          <ac:chgData name="Rose Boyko" userId="0661f6c3-94c9-4791-a4b5-a2c370ec51ea" providerId="ADAL" clId="{04811DA7-B8B6-4DCB-828D-A2D1202B40A2}" dt="2024-08-26T13:55:20.861" v="6229" actId="1038"/>
          <ac:picMkLst>
            <pc:docMk/>
            <pc:sldMk cId="558376190" sldId="1007"/>
            <ac:picMk id="6" creationId="{2009B6A5-F0C7-6040-98CC-190A393D65D2}"/>
          </ac:picMkLst>
        </pc:picChg>
        <pc:picChg chg="del">
          <ac:chgData name="Rose Boyko" userId="0661f6c3-94c9-4791-a4b5-a2c370ec51ea" providerId="ADAL" clId="{04811DA7-B8B6-4DCB-828D-A2D1202B40A2}" dt="2024-08-26T13:50:42.560" v="6204" actId="478"/>
          <ac:picMkLst>
            <pc:docMk/>
            <pc:sldMk cId="558376190" sldId="1007"/>
            <ac:picMk id="10" creationId="{4D58E2A7-9757-4DAF-B941-20C10BEBF661}"/>
          </ac:picMkLst>
        </pc:picChg>
        <pc:picChg chg="del">
          <ac:chgData name="Rose Boyko" userId="0661f6c3-94c9-4791-a4b5-a2c370ec51ea" providerId="ADAL" clId="{04811DA7-B8B6-4DCB-828D-A2D1202B40A2}" dt="2024-08-26T13:50:41.123" v="6203" actId="478"/>
          <ac:picMkLst>
            <pc:docMk/>
            <pc:sldMk cId="558376190" sldId="1007"/>
            <ac:picMk id="12" creationId="{39E8D4C6-5DE3-D779-20C5-3E75A9DAE3D7}"/>
          </ac:picMkLst>
        </pc:picChg>
      </pc:sldChg>
      <pc:sldChg chg="addSp delSp modSp add mod ord modAnim">
        <pc:chgData name="Rose Boyko" userId="0661f6c3-94c9-4791-a4b5-a2c370ec51ea" providerId="ADAL" clId="{04811DA7-B8B6-4DCB-828D-A2D1202B40A2}" dt="2024-08-26T14:11:19.086" v="6245" actId="1038"/>
        <pc:sldMkLst>
          <pc:docMk/>
          <pc:sldMk cId="2957645901" sldId="1008"/>
        </pc:sldMkLst>
        <pc:spChg chg="add mod">
          <ac:chgData name="Rose Boyko" userId="0661f6c3-94c9-4791-a4b5-a2c370ec51ea" providerId="ADAL" clId="{04811DA7-B8B6-4DCB-828D-A2D1202B40A2}" dt="2024-08-26T14:11:19.086" v="6245" actId="1038"/>
          <ac:spMkLst>
            <pc:docMk/>
            <pc:sldMk cId="2957645901" sldId="1008"/>
            <ac:spMk id="4" creationId="{11AC1B29-EA2C-8484-D704-BF9137FF18A8}"/>
          </ac:spMkLst>
        </pc:spChg>
        <pc:picChg chg="del">
          <ac:chgData name="Rose Boyko" userId="0661f6c3-94c9-4791-a4b5-a2c370ec51ea" providerId="ADAL" clId="{04811DA7-B8B6-4DCB-828D-A2D1202B40A2}" dt="2024-08-26T14:10:59.722" v="6231" actId="478"/>
          <ac:picMkLst>
            <pc:docMk/>
            <pc:sldMk cId="2957645901" sldId="1008"/>
            <ac:picMk id="3" creationId="{25D40C1F-72D8-51DA-D9F0-F38925FCE0C2}"/>
          </ac:picMkLst>
        </pc:picChg>
      </pc:sldChg>
      <pc:sldChg chg="delSp modSp new mod">
        <pc:chgData name="Rose Boyko" userId="0661f6c3-94c9-4791-a4b5-a2c370ec51ea" providerId="ADAL" clId="{04811DA7-B8B6-4DCB-828D-A2D1202B40A2}" dt="2024-08-26T14:19:12.911" v="6435" actId="27636"/>
        <pc:sldMkLst>
          <pc:docMk/>
          <pc:sldMk cId="810734381" sldId="1009"/>
        </pc:sldMkLst>
        <pc:spChg chg="del">
          <ac:chgData name="Rose Boyko" userId="0661f6c3-94c9-4791-a4b5-a2c370ec51ea" providerId="ADAL" clId="{04811DA7-B8B6-4DCB-828D-A2D1202B40A2}" dt="2024-08-26T14:19:02.504" v="6421" actId="478"/>
          <ac:spMkLst>
            <pc:docMk/>
            <pc:sldMk cId="810734381" sldId="1009"/>
            <ac:spMk id="2" creationId="{97150BD7-8C5B-5B5F-ACBC-09F5F198695A}"/>
          </ac:spMkLst>
        </pc:spChg>
        <pc:spChg chg="mod">
          <ac:chgData name="Rose Boyko" userId="0661f6c3-94c9-4791-a4b5-a2c370ec51ea" providerId="ADAL" clId="{04811DA7-B8B6-4DCB-828D-A2D1202B40A2}" dt="2024-08-26T14:19:12.911" v="6435" actId="27636"/>
          <ac:spMkLst>
            <pc:docMk/>
            <pc:sldMk cId="810734381" sldId="1009"/>
            <ac:spMk id="3" creationId="{D9C4013F-61F4-9537-7D54-DE1B844E31B4}"/>
          </ac:spMkLst>
        </pc:spChg>
      </pc:sldChg>
      <pc:sldMasterChg chg="add del addSldLayout delSldLayout">
        <pc:chgData name="Rose Boyko" userId="0661f6c3-94c9-4791-a4b5-a2c370ec51ea" providerId="ADAL" clId="{04811DA7-B8B6-4DCB-828D-A2D1202B40A2}" dt="2024-08-26T14:15:59.536" v="6273" actId="700"/>
        <pc:sldMasterMkLst>
          <pc:docMk/>
          <pc:sldMasterMk cId="0" sldId="2147483648"/>
        </pc:sldMasterMkLst>
        <pc:sldLayoutChg chg="add del">
          <pc:chgData name="Rose Boyko" userId="0661f6c3-94c9-4791-a4b5-a2c370ec51ea" providerId="ADAL" clId="{04811DA7-B8B6-4DCB-828D-A2D1202B40A2}" dt="2024-08-26T14:15:59.536" v="6273" actId="700"/>
          <pc:sldLayoutMkLst>
            <pc:docMk/>
            <pc:sldMasterMk cId="0" sldId="2147483648"/>
            <pc:sldLayoutMk cId="0" sldId="2147483649"/>
          </pc:sldLayoutMkLst>
        </pc:sldLayoutChg>
        <pc:sldLayoutChg chg="add del">
          <pc:chgData name="Rose Boyko" userId="0661f6c3-94c9-4791-a4b5-a2c370ec51ea" providerId="ADAL" clId="{04811DA7-B8B6-4DCB-828D-A2D1202B40A2}" dt="2024-08-26T14:15:59.536" v="6273" actId="700"/>
          <pc:sldLayoutMkLst>
            <pc:docMk/>
            <pc:sldMasterMk cId="0" sldId="2147483648"/>
            <pc:sldLayoutMk cId="0" sldId="2147483650"/>
          </pc:sldLayoutMkLst>
        </pc:sldLayoutChg>
        <pc:sldLayoutChg chg="add del">
          <pc:chgData name="Rose Boyko" userId="0661f6c3-94c9-4791-a4b5-a2c370ec51ea" providerId="ADAL" clId="{04811DA7-B8B6-4DCB-828D-A2D1202B40A2}" dt="2024-08-26T14:15:59.536" v="6273" actId="700"/>
          <pc:sldLayoutMkLst>
            <pc:docMk/>
            <pc:sldMasterMk cId="0" sldId="2147483648"/>
            <pc:sldLayoutMk cId="0" sldId="2147483651"/>
          </pc:sldLayoutMkLst>
        </pc:sldLayoutChg>
        <pc:sldLayoutChg chg="add del">
          <pc:chgData name="Rose Boyko" userId="0661f6c3-94c9-4791-a4b5-a2c370ec51ea" providerId="ADAL" clId="{04811DA7-B8B6-4DCB-828D-A2D1202B40A2}" dt="2024-08-26T14:15:59.536" v="6273" actId="700"/>
          <pc:sldLayoutMkLst>
            <pc:docMk/>
            <pc:sldMasterMk cId="0" sldId="2147483648"/>
            <pc:sldLayoutMk cId="0" sldId="2147483652"/>
          </pc:sldLayoutMkLst>
        </pc:sldLayoutChg>
        <pc:sldLayoutChg chg="add del">
          <pc:chgData name="Rose Boyko" userId="0661f6c3-94c9-4791-a4b5-a2c370ec51ea" providerId="ADAL" clId="{04811DA7-B8B6-4DCB-828D-A2D1202B40A2}" dt="2024-08-26T14:15:59.536" v="6273" actId="700"/>
          <pc:sldLayoutMkLst>
            <pc:docMk/>
            <pc:sldMasterMk cId="0" sldId="2147483648"/>
            <pc:sldLayoutMk cId="0" sldId="2147483653"/>
          </pc:sldLayoutMkLst>
        </pc:sldLayoutChg>
        <pc:sldLayoutChg chg="add del">
          <pc:chgData name="Rose Boyko" userId="0661f6c3-94c9-4791-a4b5-a2c370ec51ea" providerId="ADAL" clId="{04811DA7-B8B6-4DCB-828D-A2D1202B40A2}" dt="2024-08-26T14:15:59.536" v="6273" actId="700"/>
          <pc:sldLayoutMkLst>
            <pc:docMk/>
            <pc:sldMasterMk cId="0" sldId="2147483648"/>
            <pc:sldLayoutMk cId="0" sldId="2147483654"/>
          </pc:sldLayoutMkLst>
        </pc:sldLayoutChg>
        <pc:sldLayoutChg chg="add del">
          <pc:chgData name="Rose Boyko" userId="0661f6c3-94c9-4791-a4b5-a2c370ec51ea" providerId="ADAL" clId="{04811DA7-B8B6-4DCB-828D-A2D1202B40A2}" dt="2024-08-26T14:15:59.536" v="6273" actId="700"/>
          <pc:sldLayoutMkLst>
            <pc:docMk/>
            <pc:sldMasterMk cId="0" sldId="2147483648"/>
            <pc:sldLayoutMk cId="0" sldId="2147483655"/>
          </pc:sldLayoutMkLst>
        </pc:sldLayoutChg>
        <pc:sldLayoutChg chg="add del">
          <pc:chgData name="Rose Boyko" userId="0661f6c3-94c9-4791-a4b5-a2c370ec51ea" providerId="ADAL" clId="{04811DA7-B8B6-4DCB-828D-A2D1202B40A2}" dt="2024-08-26T14:15:59.536" v="6273" actId="700"/>
          <pc:sldLayoutMkLst>
            <pc:docMk/>
            <pc:sldMasterMk cId="0" sldId="2147483648"/>
            <pc:sldLayoutMk cId="0" sldId="2147483656"/>
          </pc:sldLayoutMkLst>
        </pc:sldLayoutChg>
        <pc:sldLayoutChg chg="add del">
          <pc:chgData name="Rose Boyko" userId="0661f6c3-94c9-4791-a4b5-a2c370ec51ea" providerId="ADAL" clId="{04811DA7-B8B6-4DCB-828D-A2D1202B40A2}" dt="2024-08-26T14:15:59.536" v="6273" actId="700"/>
          <pc:sldLayoutMkLst>
            <pc:docMk/>
            <pc:sldMasterMk cId="0" sldId="2147483648"/>
            <pc:sldLayoutMk cId="0" sldId="2147483657"/>
          </pc:sldLayoutMkLst>
        </pc:sldLayoutChg>
        <pc:sldLayoutChg chg="add del">
          <pc:chgData name="Rose Boyko" userId="0661f6c3-94c9-4791-a4b5-a2c370ec51ea" providerId="ADAL" clId="{04811DA7-B8B6-4DCB-828D-A2D1202B40A2}" dt="2024-08-26T14:15:59.536" v="6273" actId="700"/>
          <pc:sldLayoutMkLst>
            <pc:docMk/>
            <pc:sldMasterMk cId="0" sldId="2147483648"/>
            <pc:sldLayoutMk cId="0" sldId="2147483658"/>
          </pc:sldLayoutMkLst>
        </pc:sldLayoutChg>
        <pc:sldLayoutChg chg="add del">
          <pc:chgData name="Rose Boyko" userId="0661f6c3-94c9-4791-a4b5-a2c370ec51ea" providerId="ADAL" clId="{04811DA7-B8B6-4DCB-828D-A2D1202B40A2}" dt="2024-08-26T14:15:59.536" v="6273" actId="700"/>
          <pc:sldLayoutMkLst>
            <pc:docMk/>
            <pc:sldMasterMk cId="0" sldId="2147483648"/>
            <pc:sldLayoutMk cId="0" sldId="2147483659"/>
          </pc:sldLayoutMkLst>
        </pc:sldLayoutChg>
        <pc:sldLayoutChg chg="add del">
          <pc:chgData name="Rose Boyko" userId="0661f6c3-94c9-4791-a4b5-a2c370ec51ea" providerId="ADAL" clId="{04811DA7-B8B6-4DCB-828D-A2D1202B40A2}" dt="2024-08-26T14:15:59.536" v="6273" actId="700"/>
          <pc:sldLayoutMkLst>
            <pc:docMk/>
            <pc:sldMasterMk cId="0" sldId="2147483648"/>
            <pc:sldLayoutMk cId="0" sldId="2147483660"/>
          </pc:sldLayoutMkLst>
        </pc:sldLayoutChg>
        <pc:sldLayoutChg chg="add del">
          <pc:chgData name="Rose Boyko" userId="0661f6c3-94c9-4791-a4b5-a2c370ec51ea" providerId="ADAL" clId="{04811DA7-B8B6-4DCB-828D-A2D1202B40A2}" dt="2024-08-26T14:15:59.536" v="6273" actId="700"/>
          <pc:sldLayoutMkLst>
            <pc:docMk/>
            <pc:sldMasterMk cId="0" sldId="2147483648"/>
            <pc:sldLayoutMk cId="0" sldId="2147483661"/>
          </pc:sldLayoutMkLst>
        </pc:sldLayoutChg>
        <pc:sldLayoutChg chg="add del">
          <pc:chgData name="Rose Boyko" userId="0661f6c3-94c9-4791-a4b5-a2c370ec51ea" providerId="ADAL" clId="{04811DA7-B8B6-4DCB-828D-A2D1202B40A2}" dt="2024-08-26T14:15:59.536" v="6273" actId="700"/>
          <pc:sldLayoutMkLst>
            <pc:docMk/>
            <pc:sldMasterMk cId="0" sldId="2147483648"/>
            <pc:sldLayoutMk cId="0" sldId="2147483662"/>
          </pc:sldLayoutMkLst>
        </pc:sldLayoutChg>
        <pc:sldLayoutChg chg="add del">
          <pc:chgData name="Rose Boyko" userId="0661f6c3-94c9-4791-a4b5-a2c370ec51ea" providerId="ADAL" clId="{04811DA7-B8B6-4DCB-828D-A2D1202B40A2}" dt="2024-08-26T14:15:59.536" v="6273" actId="700"/>
          <pc:sldLayoutMkLst>
            <pc:docMk/>
            <pc:sldMasterMk cId="0" sldId="2147483648"/>
            <pc:sldLayoutMk cId="0" sldId="2147483663"/>
          </pc:sldLayoutMkLst>
        </pc:sldLayoutChg>
        <pc:sldLayoutChg chg="add del">
          <pc:chgData name="Rose Boyko" userId="0661f6c3-94c9-4791-a4b5-a2c370ec51ea" providerId="ADAL" clId="{04811DA7-B8B6-4DCB-828D-A2D1202B40A2}" dt="2024-08-26T14:15:59.536" v="6273" actId="700"/>
          <pc:sldLayoutMkLst>
            <pc:docMk/>
            <pc:sldMasterMk cId="0" sldId="2147483648"/>
            <pc:sldLayoutMk cId="0" sldId="2147483664"/>
          </pc:sldLayoutMkLst>
        </pc:sldLayoutChg>
        <pc:sldLayoutChg chg="add del">
          <pc:chgData name="Rose Boyko" userId="0661f6c3-94c9-4791-a4b5-a2c370ec51ea" providerId="ADAL" clId="{04811DA7-B8B6-4DCB-828D-A2D1202B40A2}" dt="2024-08-26T14:15:59.536" v="6273" actId="700"/>
          <pc:sldLayoutMkLst>
            <pc:docMk/>
            <pc:sldMasterMk cId="0" sldId="2147483648"/>
            <pc:sldLayoutMk cId="0" sldId="2147483665"/>
          </pc:sldLayoutMkLst>
        </pc:sldLayoutChg>
        <pc:sldLayoutChg chg="add del">
          <pc:chgData name="Rose Boyko" userId="0661f6c3-94c9-4791-a4b5-a2c370ec51ea" providerId="ADAL" clId="{04811DA7-B8B6-4DCB-828D-A2D1202B40A2}" dt="2024-08-26T14:15:59.536" v="6273" actId="700"/>
          <pc:sldLayoutMkLst>
            <pc:docMk/>
            <pc:sldMasterMk cId="0" sldId="2147483648"/>
            <pc:sldLayoutMk cId="0" sldId="2147483666"/>
          </pc:sldLayoutMkLst>
        </pc:sldLayoutChg>
        <pc:sldLayoutChg chg="add del">
          <pc:chgData name="Rose Boyko" userId="0661f6c3-94c9-4791-a4b5-a2c370ec51ea" providerId="ADAL" clId="{04811DA7-B8B6-4DCB-828D-A2D1202B40A2}" dt="2024-08-26T14:15:59.536" v="6273" actId="700"/>
          <pc:sldLayoutMkLst>
            <pc:docMk/>
            <pc:sldMasterMk cId="0" sldId="2147483648"/>
            <pc:sldLayoutMk cId="0" sldId="2147483667"/>
          </pc:sldLayoutMkLst>
        </pc:sldLayoutChg>
        <pc:sldLayoutChg chg="add del">
          <pc:chgData name="Rose Boyko" userId="0661f6c3-94c9-4791-a4b5-a2c370ec51ea" providerId="ADAL" clId="{04811DA7-B8B6-4DCB-828D-A2D1202B40A2}" dt="2024-08-26T14:15:59.536" v="6273" actId="700"/>
          <pc:sldLayoutMkLst>
            <pc:docMk/>
            <pc:sldMasterMk cId="0" sldId="2147483648"/>
            <pc:sldLayoutMk cId="2336628277" sldId="2147483668"/>
          </pc:sldLayoutMkLst>
        </pc:sldLayoutChg>
      </pc:sldMasterChg>
      <pc:sldMasterChg chg="delSldLayout">
        <pc:chgData name="Rose Boyko" userId="0661f6c3-94c9-4791-a4b5-a2c370ec51ea" providerId="ADAL" clId="{04811DA7-B8B6-4DCB-828D-A2D1202B40A2}" dt="2024-08-14T09:43:03.511" v="2365" actId="47"/>
        <pc:sldMasterMkLst>
          <pc:docMk/>
          <pc:sldMasterMk cId="1311250298" sldId="2147483888"/>
        </pc:sldMasterMkLst>
        <pc:sldLayoutChg chg="del">
          <pc:chgData name="Rose Boyko" userId="0661f6c3-94c9-4791-a4b5-a2c370ec51ea" providerId="ADAL" clId="{04811DA7-B8B6-4DCB-828D-A2D1202B40A2}" dt="2024-08-14T09:43:03.511" v="2365" actId="47"/>
          <pc:sldLayoutMkLst>
            <pc:docMk/>
            <pc:sldMasterMk cId="1311250298" sldId="2147483888"/>
            <pc:sldLayoutMk cId="3992898316" sldId="2147483899"/>
          </pc:sldLayoutMkLst>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scotrural-my.sharepoint.com/personal/rboyko_sruc_ac_uk/Documents/2.%20RESEARCH%20PROJECTS/8.%20Kirkton%20N2O/summary%20N2O%20flux%20Kirk%202023_2024.xlsx"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0813634957023974E-2"/>
          <c:y val="9.324717836678402E-2"/>
          <c:w val="0.87503732201030771"/>
          <c:h val="0.80384399470075274"/>
        </c:manualLayout>
      </c:layout>
      <c:scatterChart>
        <c:scatterStyle val="lineMarker"/>
        <c:varyColors val="0"/>
        <c:ser>
          <c:idx val="0"/>
          <c:order val="0"/>
          <c:tx>
            <c:strRef>
              <c:f>'summary best fit'!$F$74</c:f>
              <c:strCache>
                <c:ptCount val="1"/>
                <c:pt idx="0">
                  <c:v>1. control, no lime</c:v>
                </c:pt>
              </c:strCache>
            </c:strRef>
          </c:tx>
          <c:spPr>
            <a:ln w="19050" cap="rnd">
              <a:solidFill>
                <a:srgbClr val="92D050"/>
              </a:solidFill>
              <a:round/>
            </a:ln>
            <a:effectLst/>
          </c:spPr>
          <c:marker>
            <c:symbol val="circle"/>
            <c:size val="9"/>
            <c:spPr>
              <a:solidFill>
                <a:srgbClr val="92D050"/>
              </a:solidFill>
              <a:ln w="9525">
                <a:solidFill>
                  <a:schemeClr val="tx1"/>
                </a:solidFill>
              </a:ln>
              <a:effectLst/>
            </c:spPr>
          </c:marker>
          <c:errBars>
            <c:errDir val="y"/>
            <c:errBarType val="both"/>
            <c:errValType val="cust"/>
            <c:noEndCap val="0"/>
            <c:plus>
              <c:numRef>
                <c:f>'summary best fit'!$H$75:$H$92</c:f>
                <c:numCache>
                  <c:formatCode>General</c:formatCode>
                  <c:ptCount val="18"/>
                  <c:pt idx="0">
                    <c:v>1.446740962776893</c:v>
                  </c:pt>
                  <c:pt idx="1">
                    <c:v>1.2421967648017809</c:v>
                  </c:pt>
                  <c:pt idx="2">
                    <c:v>1.5802380173267252</c:v>
                  </c:pt>
                  <c:pt idx="3">
                    <c:v>3.1834943727698053</c:v>
                  </c:pt>
                  <c:pt idx="4">
                    <c:v>1.5206342238001589</c:v>
                  </c:pt>
                  <c:pt idx="5">
                    <c:v>3.4270752945491418</c:v>
                  </c:pt>
                  <c:pt idx="6">
                    <c:v>1.2899109230518042</c:v>
                  </c:pt>
                  <c:pt idx="7">
                    <c:v>2.512521680710337</c:v>
                  </c:pt>
                  <c:pt idx="8">
                    <c:v>0.98941644910243376</c:v>
                  </c:pt>
                  <c:pt idx="9">
                    <c:v>0.26990019143428251</c:v>
                  </c:pt>
                  <c:pt idx="10">
                    <c:v>0.53170063296988934</c:v>
                  </c:pt>
                  <c:pt idx="11">
                    <c:v>1.4516101596669695</c:v>
                  </c:pt>
                  <c:pt idx="12">
                    <c:v>3.7139817377028272</c:v>
                  </c:pt>
                  <c:pt idx="13">
                    <c:v>0.88587975184756496</c:v>
                  </c:pt>
                  <c:pt idx="14">
                    <c:v>3.3273694337819695</c:v>
                  </c:pt>
                  <c:pt idx="15">
                    <c:v>2.5241447615467005</c:v>
                  </c:pt>
                  <c:pt idx="16">
                    <c:v>1.5799502486034505</c:v>
                  </c:pt>
                  <c:pt idx="17">
                    <c:v>1.0491048074226157</c:v>
                  </c:pt>
                </c:numCache>
              </c:numRef>
            </c:plus>
            <c:minus>
              <c:numRef>
                <c:f>'summary best fit'!$H$75:$H$92</c:f>
                <c:numCache>
                  <c:formatCode>General</c:formatCode>
                  <c:ptCount val="18"/>
                  <c:pt idx="0">
                    <c:v>1.446740962776893</c:v>
                  </c:pt>
                  <c:pt idx="1">
                    <c:v>1.2421967648017809</c:v>
                  </c:pt>
                  <c:pt idx="2">
                    <c:v>1.5802380173267252</c:v>
                  </c:pt>
                  <c:pt idx="3">
                    <c:v>3.1834943727698053</c:v>
                  </c:pt>
                  <c:pt idx="4">
                    <c:v>1.5206342238001589</c:v>
                  </c:pt>
                  <c:pt idx="5">
                    <c:v>3.4270752945491418</c:v>
                  </c:pt>
                  <c:pt idx="6">
                    <c:v>1.2899109230518042</c:v>
                  </c:pt>
                  <c:pt idx="7">
                    <c:v>2.512521680710337</c:v>
                  </c:pt>
                  <c:pt idx="8">
                    <c:v>0.98941644910243376</c:v>
                  </c:pt>
                  <c:pt idx="9">
                    <c:v>0.26990019143428251</c:v>
                  </c:pt>
                  <c:pt idx="10">
                    <c:v>0.53170063296988934</c:v>
                  </c:pt>
                  <c:pt idx="11">
                    <c:v>1.4516101596669695</c:v>
                  </c:pt>
                  <c:pt idx="12">
                    <c:v>3.7139817377028272</c:v>
                  </c:pt>
                  <c:pt idx="13">
                    <c:v>0.88587975184756496</c:v>
                  </c:pt>
                  <c:pt idx="14">
                    <c:v>3.3273694337819695</c:v>
                  </c:pt>
                  <c:pt idx="15">
                    <c:v>2.5241447615467005</c:v>
                  </c:pt>
                  <c:pt idx="16">
                    <c:v>1.5799502486034505</c:v>
                  </c:pt>
                  <c:pt idx="17">
                    <c:v>1.0491048074226157</c:v>
                  </c:pt>
                </c:numCache>
              </c:numRef>
            </c:minus>
            <c:spPr>
              <a:noFill/>
              <a:ln w="9525" cap="flat" cmpd="sng" algn="ctr">
                <a:solidFill>
                  <a:schemeClr val="tx1">
                    <a:lumMod val="65000"/>
                    <a:lumOff val="35000"/>
                  </a:schemeClr>
                </a:solidFill>
                <a:round/>
              </a:ln>
              <a:effectLst/>
            </c:spPr>
          </c:errBars>
          <c:xVal>
            <c:numRef>
              <c:f>'summary best fit'!$E$75:$E$109</c:f>
              <c:numCache>
                <c:formatCode>m/d/yyyy</c:formatCode>
                <c:ptCount val="35"/>
                <c:pt idx="0">
                  <c:v>45044</c:v>
                </c:pt>
                <c:pt idx="1">
                  <c:v>45048</c:v>
                </c:pt>
                <c:pt idx="2">
                  <c:v>45049</c:v>
                </c:pt>
                <c:pt idx="3">
                  <c:v>45050</c:v>
                </c:pt>
                <c:pt idx="4">
                  <c:v>45051</c:v>
                </c:pt>
                <c:pt idx="5">
                  <c:v>45055</c:v>
                </c:pt>
                <c:pt idx="6">
                  <c:v>45057</c:v>
                </c:pt>
                <c:pt idx="7">
                  <c:v>45062</c:v>
                </c:pt>
                <c:pt idx="8">
                  <c:v>45064</c:v>
                </c:pt>
                <c:pt idx="9">
                  <c:v>45070</c:v>
                </c:pt>
                <c:pt idx="10">
                  <c:v>45090</c:v>
                </c:pt>
                <c:pt idx="11">
                  <c:v>45097</c:v>
                </c:pt>
                <c:pt idx="12">
                  <c:v>45107</c:v>
                </c:pt>
                <c:pt idx="13">
                  <c:v>45118</c:v>
                </c:pt>
                <c:pt idx="14">
                  <c:v>45132</c:v>
                </c:pt>
                <c:pt idx="15">
                  <c:v>45146</c:v>
                </c:pt>
                <c:pt idx="16">
                  <c:v>45170</c:v>
                </c:pt>
                <c:pt idx="17">
                  <c:v>45198</c:v>
                </c:pt>
                <c:pt idx="18">
                  <c:v>45230</c:v>
                </c:pt>
                <c:pt idx="19">
                  <c:v>45258</c:v>
                </c:pt>
                <c:pt idx="20">
                  <c:v>45275</c:v>
                </c:pt>
                <c:pt idx="21">
                  <c:v>45320</c:v>
                </c:pt>
                <c:pt idx="22">
                  <c:v>45344</c:v>
                </c:pt>
                <c:pt idx="23">
                  <c:v>45377</c:v>
                </c:pt>
                <c:pt idx="24">
                  <c:v>45393</c:v>
                </c:pt>
                <c:pt idx="25">
                  <c:v>45411</c:v>
                </c:pt>
                <c:pt idx="26">
                  <c:v>45412</c:v>
                </c:pt>
                <c:pt idx="27">
                  <c:v>45413</c:v>
                </c:pt>
                <c:pt idx="28">
                  <c:v>45414</c:v>
                </c:pt>
                <c:pt idx="29">
                  <c:v>45415</c:v>
                </c:pt>
                <c:pt idx="30">
                  <c:v>45419</c:v>
                </c:pt>
                <c:pt idx="31">
                  <c:v>45421</c:v>
                </c:pt>
                <c:pt idx="32">
                  <c:v>45425</c:v>
                </c:pt>
                <c:pt idx="33">
                  <c:v>45429</c:v>
                </c:pt>
              </c:numCache>
            </c:numRef>
          </c:xVal>
          <c:yVal>
            <c:numRef>
              <c:f>'summary best fit'!$F$75:$F$109</c:f>
              <c:numCache>
                <c:formatCode>0.00</c:formatCode>
                <c:ptCount val="35"/>
                <c:pt idx="0">
                  <c:v>3.7050090642766991</c:v>
                </c:pt>
                <c:pt idx="1">
                  <c:v>3.1608392569139312</c:v>
                </c:pt>
                <c:pt idx="2">
                  <c:v>7.7449720944738392</c:v>
                </c:pt>
                <c:pt idx="3">
                  <c:v>-3.3009892645199179</c:v>
                </c:pt>
                <c:pt idx="4">
                  <c:v>0.82538682534157337</c:v>
                </c:pt>
                <c:pt idx="5">
                  <c:v>4.8814586314437438</c:v>
                </c:pt>
                <c:pt idx="6">
                  <c:v>5.1571900800000003</c:v>
                </c:pt>
                <c:pt idx="7">
                  <c:v>7.441750734546523</c:v>
                </c:pt>
                <c:pt idx="8">
                  <c:v>4.1966467200000004</c:v>
                </c:pt>
                <c:pt idx="9">
                  <c:v>1.4173410057778382</c:v>
                </c:pt>
                <c:pt idx="10">
                  <c:v>1.5581746924077373</c:v>
                </c:pt>
                <c:pt idx="11">
                  <c:v>2.8935300386634162</c:v>
                </c:pt>
                <c:pt idx="12">
                  <c:v>3.9415420799999992</c:v>
                </c:pt>
                <c:pt idx="13">
                  <c:v>2.0028106517201198</c:v>
                </c:pt>
                <c:pt idx="14" formatCode="0.0">
                  <c:v>-1.0993816940944068</c:v>
                </c:pt>
                <c:pt idx="15">
                  <c:v>-2.3592703680000007</c:v>
                </c:pt>
                <c:pt idx="16">
                  <c:v>4.0142390400000005</c:v>
                </c:pt>
                <c:pt idx="17">
                  <c:v>-3.332617876520044</c:v>
                </c:pt>
                <c:pt idx="18">
                  <c:v>-0.99753292799999982</c:v>
                </c:pt>
                <c:pt idx="19" formatCode="0.0">
                  <c:v>-0.6904595083742342</c:v>
                </c:pt>
                <c:pt idx="20" formatCode="0.0">
                  <c:v>-1.1062347287399472</c:v>
                </c:pt>
                <c:pt idx="25">
                  <c:v>2.6642752935011123</c:v>
                </c:pt>
                <c:pt idx="26">
                  <c:v>6.2219179543953942</c:v>
                </c:pt>
                <c:pt idx="27">
                  <c:v>3.5284032000000001</c:v>
                </c:pt>
                <c:pt idx="28">
                  <c:v>3.8538980023128433</c:v>
                </c:pt>
                <c:pt idx="29">
                  <c:v>2.1267235847600512</c:v>
                </c:pt>
                <c:pt idx="30" formatCode="0.0">
                  <c:v>3.758197676142943</c:v>
                </c:pt>
                <c:pt idx="31" formatCode="0.0">
                  <c:v>1.5795510426854482</c:v>
                </c:pt>
                <c:pt idx="32">
                  <c:v>4.5951494399999993</c:v>
                </c:pt>
                <c:pt idx="33">
                  <c:v>6.6584246399999998</c:v>
                </c:pt>
                <c:pt idx="34">
                  <c:v>75.040945381114653</c:v>
                </c:pt>
              </c:numCache>
            </c:numRef>
          </c:yVal>
          <c:smooth val="0"/>
          <c:extLst>
            <c:ext xmlns:c16="http://schemas.microsoft.com/office/drawing/2014/chart" uri="{C3380CC4-5D6E-409C-BE32-E72D297353CC}">
              <c16:uniqueId val="{00000000-416D-4DE5-8A14-A838D1CCF5C2}"/>
            </c:ext>
          </c:extLst>
        </c:ser>
        <c:ser>
          <c:idx val="1"/>
          <c:order val="1"/>
          <c:tx>
            <c:strRef>
              <c:f>'summary best fit'!$I$74</c:f>
              <c:strCache>
                <c:ptCount val="1"/>
                <c:pt idx="0">
                  <c:v>2.urea, no lime</c:v>
                </c:pt>
              </c:strCache>
            </c:strRef>
          </c:tx>
          <c:spPr>
            <a:ln w="19050" cap="rnd">
              <a:solidFill>
                <a:schemeClr val="accent2"/>
              </a:solidFill>
              <a:round/>
            </a:ln>
            <a:effectLst/>
          </c:spPr>
          <c:marker>
            <c:symbol val="circle"/>
            <c:size val="9"/>
            <c:spPr>
              <a:solidFill>
                <a:srgbClr val="FF0000"/>
              </a:solidFill>
              <a:ln w="9525">
                <a:solidFill>
                  <a:schemeClr val="tx1"/>
                </a:solidFill>
              </a:ln>
              <a:effectLst/>
            </c:spPr>
          </c:marker>
          <c:errBars>
            <c:errDir val="y"/>
            <c:errBarType val="both"/>
            <c:errValType val="cust"/>
            <c:noEndCap val="0"/>
            <c:plus>
              <c:numRef>
                <c:f>'summary best fit'!$K$75:$K$84</c:f>
                <c:numCache>
                  <c:formatCode>General</c:formatCode>
                  <c:ptCount val="10"/>
                  <c:pt idx="0">
                    <c:v>1.2762322244920774</c:v>
                  </c:pt>
                  <c:pt idx="1">
                    <c:v>3.4929974360586211</c:v>
                  </c:pt>
                  <c:pt idx="2">
                    <c:v>2.6264827007934697</c:v>
                  </c:pt>
                  <c:pt idx="3">
                    <c:v>1.9143270159347483</c:v>
                  </c:pt>
                  <c:pt idx="4">
                    <c:v>1.1471362110524774</c:v>
                  </c:pt>
                  <c:pt idx="5">
                    <c:v>4.5132974322249853</c:v>
                  </c:pt>
                  <c:pt idx="6">
                    <c:v>4.5132974322249853</c:v>
                  </c:pt>
                  <c:pt idx="7">
                    <c:v>3.1039521470832128</c:v>
                  </c:pt>
                  <c:pt idx="8">
                    <c:v>1.9784256943761296</c:v>
                  </c:pt>
                  <c:pt idx="9">
                    <c:v>0.94695873585272539</c:v>
                  </c:pt>
                </c:numCache>
              </c:numRef>
            </c:plus>
            <c:minus>
              <c:numRef>
                <c:f>'summary best fit'!$K$75:$K$84</c:f>
                <c:numCache>
                  <c:formatCode>General</c:formatCode>
                  <c:ptCount val="10"/>
                  <c:pt idx="0">
                    <c:v>1.2762322244920774</c:v>
                  </c:pt>
                  <c:pt idx="1">
                    <c:v>3.4929974360586211</c:v>
                  </c:pt>
                  <c:pt idx="2">
                    <c:v>2.6264827007934697</c:v>
                  </c:pt>
                  <c:pt idx="3">
                    <c:v>1.9143270159347483</c:v>
                  </c:pt>
                  <c:pt idx="4">
                    <c:v>1.1471362110524774</c:v>
                  </c:pt>
                  <c:pt idx="5">
                    <c:v>4.5132974322249853</c:v>
                  </c:pt>
                  <c:pt idx="6">
                    <c:v>4.5132974322249853</c:v>
                  </c:pt>
                  <c:pt idx="7">
                    <c:v>3.1039521470832128</c:v>
                  </c:pt>
                  <c:pt idx="8">
                    <c:v>1.9784256943761296</c:v>
                  </c:pt>
                  <c:pt idx="9">
                    <c:v>0.94695873585272539</c:v>
                  </c:pt>
                </c:numCache>
              </c:numRef>
            </c:minus>
            <c:spPr>
              <a:noFill/>
              <a:ln w="9525" cap="flat" cmpd="sng" algn="ctr">
                <a:solidFill>
                  <a:schemeClr val="tx1">
                    <a:lumMod val="65000"/>
                    <a:lumOff val="35000"/>
                  </a:schemeClr>
                </a:solidFill>
                <a:round/>
              </a:ln>
              <a:effectLst/>
            </c:spPr>
          </c:errBars>
          <c:xVal>
            <c:numRef>
              <c:f>'summary best fit'!$E$75:$E$109</c:f>
              <c:numCache>
                <c:formatCode>m/d/yyyy</c:formatCode>
                <c:ptCount val="35"/>
                <c:pt idx="0">
                  <c:v>45044</c:v>
                </c:pt>
                <c:pt idx="1">
                  <c:v>45048</c:v>
                </c:pt>
                <c:pt idx="2">
                  <c:v>45049</c:v>
                </c:pt>
                <c:pt idx="3">
                  <c:v>45050</c:v>
                </c:pt>
                <c:pt idx="4">
                  <c:v>45051</c:v>
                </c:pt>
                <c:pt idx="5">
                  <c:v>45055</c:v>
                </c:pt>
                <c:pt idx="6">
                  <c:v>45057</c:v>
                </c:pt>
                <c:pt idx="7">
                  <c:v>45062</c:v>
                </c:pt>
                <c:pt idx="8">
                  <c:v>45064</c:v>
                </c:pt>
                <c:pt idx="9">
                  <c:v>45070</c:v>
                </c:pt>
                <c:pt idx="10">
                  <c:v>45090</c:v>
                </c:pt>
                <c:pt idx="11">
                  <c:v>45097</c:v>
                </c:pt>
                <c:pt idx="12">
                  <c:v>45107</c:v>
                </c:pt>
                <c:pt idx="13">
                  <c:v>45118</c:v>
                </c:pt>
                <c:pt idx="14">
                  <c:v>45132</c:v>
                </c:pt>
                <c:pt idx="15">
                  <c:v>45146</c:v>
                </c:pt>
                <c:pt idx="16">
                  <c:v>45170</c:v>
                </c:pt>
                <c:pt idx="17">
                  <c:v>45198</c:v>
                </c:pt>
                <c:pt idx="18">
                  <c:v>45230</c:v>
                </c:pt>
                <c:pt idx="19">
                  <c:v>45258</c:v>
                </c:pt>
                <c:pt idx="20">
                  <c:v>45275</c:v>
                </c:pt>
                <c:pt idx="21">
                  <c:v>45320</c:v>
                </c:pt>
                <c:pt idx="22">
                  <c:v>45344</c:v>
                </c:pt>
                <c:pt idx="23">
                  <c:v>45377</c:v>
                </c:pt>
                <c:pt idx="24">
                  <c:v>45393</c:v>
                </c:pt>
                <c:pt idx="25">
                  <c:v>45411</c:v>
                </c:pt>
                <c:pt idx="26">
                  <c:v>45412</c:v>
                </c:pt>
                <c:pt idx="27">
                  <c:v>45413</c:v>
                </c:pt>
                <c:pt idx="28">
                  <c:v>45414</c:v>
                </c:pt>
                <c:pt idx="29">
                  <c:v>45415</c:v>
                </c:pt>
                <c:pt idx="30">
                  <c:v>45419</c:v>
                </c:pt>
                <c:pt idx="31">
                  <c:v>45421</c:v>
                </c:pt>
                <c:pt idx="32">
                  <c:v>45425</c:v>
                </c:pt>
                <c:pt idx="33">
                  <c:v>45429</c:v>
                </c:pt>
              </c:numCache>
            </c:numRef>
          </c:xVal>
          <c:yVal>
            <c:numRef>
              <c:f>'summary best fit'!$I$75:$I$109</c:f>
              <c:numCache>
                <c:formatCode>0.00</c:formatCode>
                <c:ptCount val="35"/>
                <c:pt idx="0">
                  <c:v>-0.25607241082498833</c:v>
                </c:pt>
                <c:pt idx="1">
                  <c:v>3.7362798859905877</c:v>
                </c:pt>
                <c:pt idx="2">
                  <c:v>4.2458471999999992</c:v>
                </c:pt>
                <c:pt idx="3">
                  <c:v>3.9727410802594303</c:v>
                </c:pt>
                <c:pt idx="4">
                  <c:v>0.44461427240544193</c:v>
                </c:pt>
                <c:pt idx="5">
                  <c:v>17.021884286802933</c:v>
                </c:pt>
                <c:pt idx="6">
                  <c:v>14.807923199999999</c:v>
                </c:pt>
                <c:pt idx="7">
                  <c:v>5.6423480507191206</c:v>
                </c:pt>
                <c:pt idx="8">
                  <c:v>7.3422720000000012</c:v>
                </c:pt>
                <c:pt idx="9">
                  <c:v>3.030011935444632</c:v>
                </c:pt>
                <c:pt idx="10">
                  <c:v>1.7198277063885852</c:v>
                </c:pt>
                <c:pt idx="11">
                  <c:v>5.9356909192083309</c:v>
                </c:pt>
                <c:pt idx="12">
                  <c:v>4.6334499576043191</c:v>
                </c:pt>
                <c:pt idx="13">
                  <c:v>-5.2617600000000209E-2</c:v>
                </c:pt>
                <c:pt idx="14">
                  <c:v>1.2316990119421862</c:v>
                </c:pt>
                <c:pt idx="15">
                  <c:v>4.4264854109580138</c:v>
                </c:pt>
                <c:pt idx="16">
                  <c:v>2.4101279999999998</c:v>
                </c:pt>
                <c:pt idx="17">
                  <c:v>-3.332617876520044</c:v>
                </c:pt>
                <c:pt idx="18">
                  <c:v>2.3895648</c:v>
                </c:pt>
                <c:pt idx="19" formatCode="0.0">
                  <c:v>7.3668065910796807</c:v>
                </c:pt>
                <c:pt idx="20" formatCode="0.0">
                  <c:v>3.7547798399999999</c:v>
                </c:pt>
                <c:pt idx="25">
                  <c:v>1.3803844294664656</c:v>
                </c:pt>
                <c:pt idx="26">
                  <c:v>5.1780894304062253</c:v>
                </c:pt>
                <c:pt idx="27">
                  <c:v>2.6073442826299011</c:v>
                </c:pt>
                <c:pt idx="28">
                  <c:v>1.9837461340281597</c:v>
                </c:pt>
                <c:pt idx="29">
                  <c:v>6.1593067608762668</c:v>
                </c:pt>
                <c:pt idx="30" formatCode="0.0">
                  <c:v>13.190688000000002</c:v>
                </c:pt>
                <c:pt idx="31" formatCode="0.0">
                  <c:v>3.7362798859905877</c:v>
                </c:pt>
                <c:pt idx="32">
                  <c:v>20.406556799999997</c:v>
                </c:pt>
                <c:pt idx="33">
                  <c:v>11.0339712</c:v>
                </c:pt>
                <c:pt idx="34">
                  <c:v>156.14741318485579</c:v>
                </c:pt>
              </c:numCache>
            </c:numRef>
          </c:yVal>
          <c:smooth val="0"/>
          <c:extLst>
            <c:ext xmlns:c16="http://schemas.microsoft.com/office/drawing/2014/chart" uri="{C3380CC4-5D6E-409C-BE32-E72D297353CC}">
              <c16:uniqueId val="{00000001-416D-4DE5-8A14-A838D1CCF5C2}"/>
            </c:ext>
          </c:extLst>
        </c:ser>
        <c:ser>
          <c:idx val="2"/>
          <c:order val="2"/>
          <c:tx>
            <c:strRef>
              <c:f>'summary best fit'!$L$74</c:f>
              <c:strCache>
                <c:ptCount val="1"/>
                <c:pt idx="0">
                  <c:v>3. urea&amp; urease inhibitor, no lime</c:v>
                </c:pt>
              </c:strCache>
            </c:strRef>
          </c:tx>
          <c:spPr>
            <a:ln w="19050" cap="rnd">
              <a:solidFill>
                <a:srgbClr val="FFC000"/>
              </a:solidFill>
              <a:round/>
            </a:ln>
            <a:effectLst/>
          </c:spPr>
          <c:marker>
            <c:symbol val="circle"/>
            <c:size val="9"/>
            <c:spPr>
              <a:solidFill>
                <a:schemeClr val="accent4"/>
              </a:solidFill>
              <a:ln w="9525">
                <a:solidFill>
                  <a:schemeClr val="tx1"/>
                </a:solidFill>
              </a:ln>
              <a:effectLst/>
            </c:spPr>
          </c:marker>
          <c:errBars>
            <c:errDir val="y"/>
            <c:errBarType val="both"/>
            <c:errValType val="cust"/>
            <c:noEndCap val="0"/>
            <c:plus>
              <c:numRef>
                <c:f>'summary best fit'!$N$75:$N$92</c:f>
                <c:numCache>
                  <c:formatCode>General</c:formatCode>
                  <c:ptCount val="18"/>
                  <c:pt idx="0">
                    <c:v>0.77004385161318578</c:v>
                  </c:pt>
                  <c:pt idx="1">
                    <c:v>3.4501634281403066</c:v>
                  </c:pt>
                  <c:pt idx="2">
                    <c:v>1.8794521429805451</c:v>
                  </c:pt>
                  <c:pt idx="3">
                    <c:v>2.4093975542317301</c:v>
                  </c:pt>
                  <c:pt idx="4">
                    <c:v>2.060933280743626</c:v>
                  </c:pt>
                  <c:pt idx="5">
                    <c:v>3.7902351765467226</c:v>
                  </c:pt>
                  <c:pt idx="6">
                    <c:v>9.8791422571421883</c:v>
                  </c:pt>
                  <c:pt idx="7">
                    <c:v>2.5331603239108631</c:v>
                  </c:pt>
                  <c:pt idx="8">
                    <c:v>3.1091915668535588</c:v>
                  </c:pt>
                  <c:pt idx="9">
                    <c:v>0.71285678842660682</c:v>
                  </c:pt>
                  <c:pt idx="10">
                    <c:v>1.050606004103815</c:v>
                  </c:pt>
                  <c:pt idx="11">
                    <c:v>2.888475539911624</c:v>
                  </c:pt>
                  <c:pt idx="12">
                    <c:v>0.98853354715708319</c:v>
                  </c:pt>
                  <c:pt idx="13">
                    <c:v>1.8127783170948197</c:v>
                  </c:pt>
                  <c:pt idx="14">
                    <c:v>1.5824949977715241</c:v>
                  </c:pt>
                  <c:pt idx="15">
                    <c:v>2.8540268980708907</c:v>
                  </c:pt>
                  <c:pt idx="16">
                    <c:v>11.530965339947281</c:v>
                  </c:pt>
                  <c:pt idx="17">
                    <c:v>3.5700497103132749</c:v>
                  </c:pt>
                </c:numCache>
              </c:numRef>
            </c:plus>
            <c:minus>
              <c:numRef>
                <c:f>'summary best fit'!$N$75:$N$92</c:f>
                <c:numCache>
                  <c:formatCode>General</c:formatCode>
                  <c:ptCount val="18"/>
                  <c:pt idx="0">
                    <c:v>0.77004385161318578</c:v>
                  </c:pt>
                  <c:pt idx="1">
                    <c:v>3.4501634281403066</c:v>
                  </c:pt>
                  <c:pt idx="2">
                    <c:v>1.8794521429805451</c:v>
                  </c:pt>
                  <c:pt idx="3">
                    <c:v>2.4093975542317301</c:v>
                  </c:pt>
                  <c:pt idx="4">
                    <c:v>2.060933280743626</c:v>
                  </c:pt>
                  <c:pt idx="5">
                    <c:v>3.7902351765467226</c:v>
                  </c:pt>
                  <c:pt idx="6">
                    <c:v>9.8791422571421883</c:v>
                  </c:pt>
                  <c:pt idx="7">
                    <c:v>2.5331603239108631</c:v>
                  </c:pt>
                  <c:pt idx="8">
                    <c:v>3.1091915668535588</c:v>
                  </c:pt>
                  <c:pt idx="9">
                    <c:v>0.71285678842660682</c:v>
                  </c:pt>
                  <c:pt idx="10">
                    <c:v>1.050606004103815</c:v>
                  </c:pt>
                  <c:pt idx="11">
                    <c:v>2.888475539911624</c:v>
                  </c:pt>
                  <c:pt idx="12">
                    <c:v>0.98853354715708319</c:v>
                  </c:pt>
                  <c:pt idx="13">
                    <c:v>1.8127783170948197</c:v>
                  </c:pt>
                  <c:pt idx="14">
                    <c:v>1.5824949977715241</c:v>
                  </c:pt>
                  <c:pt idx="15">
                    <c:v>2.8540268980708907</c:v>
                  </c:pt>
                  <c:pt idx="16">
                    <c:v>11.530965339947281</c:v>
                  </c:pt>
                  <c:pt idx="17">
                    <c:v>3.5700497103132749</c:v>
                  </c:pt>
                </c:numCache>
              </c:numRef>
            </c:minus>
            <c:spPr>
              <a:noFill/>
              <a:ln w="9525" cap="flat" cmpd="sng" algn="ctr">
                <a:solidFill>
                  <a:schemeClr val="tx1">
                    <a:lumMod val="65000"/>
                    <a:lumOff val="35000"/>
                  </a:schemeClr>
                </a:solidFill>
                <a:round/>
              </a:ln>
              <a:effectLst/>
            </c:spPr>
          </c:errBars>
          <c:xVal>
            <c:numRef>
              <c:f>'summary best fit'!$E$75:$E$109</c:f>
              <c:numCache>
                <c:formatCode>m/d/yyyy</c:formatCode>
                <c:ptCount val="35"/>
                <c:pt idx="0">
                  <c:v>45044</c:v>
                </c:pt>
                <c:pt idx="1">
                  <c:v>45048</c:v>
                </c:pt>
                <c:pt idx="2">
                  <c:v>45049</c:v>
                </c:pt>
                <c:pt idx="3">
                  <c:v>45050</c:v>
                </c:pt>
                <c:pt idx="4">
                  <c:v>45051</c:v>
                </c:pt>
                <c:pt idx="5">
                  <c:v>45055</c:v>
                </c:pt>
                <c:pt idx="6">
                  <c:v>45057</c:v>
                </c:pt>
                <c:pt idx="7">
                  <c:v>45062</c:v>
                </c:pt>
                <c:pt idx="8">
                  <c:v>45064</c:v>
                </c:pt>
                <c:pt idx="9">
                  <c:v>45070</c:v>
                </c:pt>
                <c:pt idx="10">
                  <c:v>45090</c:v>
                </c:pt>
                <c:pt idx="11">
                  <c:v>45097</c:v>
                </c:pt>
                <c:pt idx="12">
                  <c:v>45107</c:v>
                </c:pt>
                <c:pt idx="13">
                  <c:v>45118</c:v>
                </c:pt>
                <c:pt idx="14">
                  <c:v>45132</c:v>
                </c:pt>
                <c:pt idx="15">
                  <c:v>45146</c:v>
                </c:pt>
                <c:pt idx="16">
                  <c:v>45170</c:v>
                </c:pt>
                <c:pt idx="17">
                  <c:v>45198</c:v>
                </c:pt>
                <c:pt idx="18">
                  <c:v>45230</c:v>
                </c:pt>
                <c:pt idx="19">
                  <c:v>45258</c:v>
                </c:pt>
                <c:pt idx="20">
                  <c:v>45275</c:v>
                </c:pt>
                <c:pt idx="21">
                  <c:v>45320</c:v>
                </c:pt>
                <c:pt idx="22">
                  <c:v>45344</c:v>
                </c:pt>
                <c:pt idx="23">
                  <c:v>45377</c:v>
                </c:pt>
                <c:pt idx="24">
                  <c:v>45393</c:v>
                </c:pt>
                <c:pt idx="25">
                  <c:v>45411</c:v>
                </c:pt>
                <c:pt idx="26">
                  <c:v>45412</c:v>
                </c:pt>
                <c:pt idx="27">
                  <c:v>45413</c:v>
                </c:pt>
                <c:pt idx="28">
                  <c:v>45414</c:v>
                </c:pt>
                <c:pt idx="29">
                  <c:v>45415</c:v>
                </c:pt>
                <c:pt idx="30">
                  <c:v>45419</c:v>
                </c:pt>
                <c:pt idx="31">
                  <c:v>45421</c:v>
                </c:pt>
                <c:pt idx="32">
                  <c:v>45425</c:v>
                </c:pt>
                <c:pt idx="33">
                  <c:v>45429</c:v>
                </c:pt>
              </c:numCache>
            </c:numRef>
          </c:xVal>
          <c:yVal>
            <c:numRef>
              <c:f>'summary best fit'!$L$75:$L$109</c:f>
              <c:numCache>
                <c:formatCode>0.00</c:formatCode>
                <c:ptCount val="35"/>
                <c:pt idx="0">
                  <c:v>-0.38014025507518401</c:v>
                </c:pt>
                <c:pt idx="1">
                  <c:v>6.7434689638671657</c:v>
                </c:pt>
                <c:pt idx="2">
                  <c:v>3.9028348800000003</c:v>
                </c:pt>
                <c:pt idx="3">
                  <c:v>3.2870929541693292</c:v>
                </c:pt>
                <c:pt idx="4">
                  <c:v>4.5190955856100938</c:v>
                </c:pt>
                <c:pt idx="5">
                  <c:v>11.123783999999999</c:v>
                </c:pt>
                <c:pt idx="6">
                  <c:v>20.434377600000001</c:v>
                </c:pt>
                <c:pt idx="7">
                  <c:v>7.9170134399999998</c:v>
                </c:pt>
                <c:pt idx="8">
                  <c:v>9.5001983999999986</c:v>
                </c:pt>
                <c:pt idx="9">
                  <c:v>0.74300145733456646</c:v>
                </c:pt>
                <c:pt idx="10">
                  <c:v>1.0787138280147464</c:v>
                </c:pt>
                <c:pt idx="11">
                  <c:v>6.3413884799999982</c:v>
                </c:pt>
                <c:pt idx="12">
                  <c:v>2.4539046961647868</c:v>
                </c:pt>
                <c:pt idx="13">
                  <c:v>4.6744750079999999</c:v>
                </c:pt>
                <c:pt idx="14">
                  <c:v>3.1802909182181782</c:v>
                </c:pt>
                <c:pt idx="15">
                  <c:v>-0.12190865371185369</c:v>
                </c:pt>
                <c:pt idx="16">
                  <c:v>19.267718399999996</c:v>
                </c:pt>
                <c:pt idx="17">
                  <c:v>0.88134761985555898</c:v>
                </c:pt>
                <c:pt idx="18">
                  <c:v>2.0332408319999997</c:v>
                </c:pt>
                <c:pt idx="19" formatCode="0.0">
                  <c:v>8.8866968104609008</c:v>
                </c:pt>
                <c:pt idx="20" formatCode="0.0">
                  <c:v>15.994175822759827</c:v>
                </c:pt>
                <c:pt idx="25">
                  <c:v>0.97742542840391256</c:v>
                </c:pt>
                <c:pt idx="26">
                  <c:v>4.0872384000000004</c:v>
                </c:pt>
                <c:pt idx="27">
                  <c:v>11.457422495467373</c:v>
                </c:pt>
                <c:pt idx="28">
                  <c:v>5.687197524337126</c:v>
                </c:pt>
                <c:pt idx="29">
                  <c:v>6.4024128000000005</c:v>
                </c:pt>
                <c:pt idx="30" formatCode="0.0">
                  <c:v>9.1791382424386683</c:v>
                </c:pt>
                <c:pt idx="31" formatCode="0.0">
                  <c:v>3.980322351822887</c:v>
                </c:pt>
                <c:pt idx="32">
                  <c:v>67.365043200000002</c:v>
                </c:pt>
                <c:pt idx="33">
                  <c:v>62.307100800000001</c:v>
                </c:pt>
                <c:pt idx="34">
                  <c:v>303.90407203013808</c:v>
                </c:pt>
              </c:numCache>
            </c:numRef>
          </c:yVal>
          <c:smooth val="0"/>
          <c:extLst>
            <c:ext xmlns:c16="http://schemas.microsoft.com/office/drawing/2014/chart" uri="{C3380CC4-5D6E-409C-BE32-E72D297353CC}">
              <c16:uniqueId val="{00000002-416D-4DE5-8A14-A838D1CCF5C2}"/>
            </c:ext>
          </c:extLst>
        </c:ser>
        <c:ser>
          <c:idx val="3"/>
          <c:order val="3"/>
          <c:tx>
            <c:strRef>
              <c:f>'summary best fit'!$O$74</c:f>
              <c:strCache>
                <c:ptCount val="1"/>
                <c:pt idx="0">
                  <c:v>4. urea &amp; nitrification inhibitor, no lime</c:v>
                </c:pt>
              </c:strCache>
            </c:strRef>
          </c:tx>
          <c:spPr>
            <a:ln w="19050" cap="rnd">
              <a:solidFill>
                <a:schemeClr val="bg2"/>
              </a:solidFill>
              <a:round/>
            </a:ln>
            <a:effectLst/>
          </c:spPr>
          <c:marker>
            <c:symbol val="circle"/>
            <c:size val="9"/>
            <c:spPr>
              <a:solidFill>
                <a:srgbClr val="FFFF00"/>
              </a:solidFill>
              <a:ln w="9525">
                <a:solidFill>
                  <a:schemeClr val="tx1"/>
                </a:solidFill>
              </a:ln>
              <a:effectLst/>
            </c:spPr>
          </c:marker>
          <c:xVal>
            <c:numRef>
              <c:f>'summary best fit'!$E$75:$E$109</c:f>
              <c:numCache>
                <c:formatCode>m/d/yyyy</c:formatCode>
                <c:ptCount val="35"/>
                <c:pt idx="0">
                  <c:v>45044</c:v>
                </c:pt>
                <c:pt idx="1">
                  <c:v>45048</c:v>
                </c:pt>
                <c:pt idx="2">
                  <c:v>45049</c:v>
                </c:pt>
                <c:pt idx="3">
                  <c:v>45050</c:v>
                </c:pt>
                <c:pt idx="4">
                  <c:v>45051</c:v>
                </c:pt>
                <c:pt idx="5">
                  <c:v>45055</c:v>
                </c:pt>
                <c:pt idx="6">
                  <c:v>45057</c:v>
                </c:pt>
                <c:pt idx="7">
                  <c:v>45062</c:v>
                </c:pt>
                <c:pt idx="8">
                  <c:v>45064</c:v>
                </c:pt>
                <c:pt idx="9">
                  <c:v>45070</c:v>
                </c:pt>
                <c:pt idx="10">
                  <c:v>45090</c:v>
                </c:pt>
                <c:pt idx="11">
                  <c:v>45097</c:v>
                </c:pt>
                <c:pt idx="12">
                  <c:v>45107</c:v>
                </c:pt>
                <c:pt idx="13">
                  <c:v>45118</c:v>
                </c:pt>
                <c:pt idx="14">
                  <c:v>45132</c:v>
                </c:pt>
                <c:pt idx="15">
                  <c:v>45146</c:v>
                </c:pt>
                <c:pt idx="16">
                  <c:v>45170</c:v>
                </c:pt>
                <c:pt idx="17">
                  <c:v>45198</c:v>
                </c:pt>
                <c:pt idx="18">
                  <c:v>45230</c:v>
                </c:pt>
                <c:pt idx="19">
                  <c:v>45258</c:v>
                </c:pt>
                <c:pt idx="20">
                  <c:v>45275</c:v>
                </c:pt>
                <c:pt idx="21">
                  <c:v>45320</c:v>
                </c:pt>
                <c:pt idx="22">
                  <c:v>45344</c:v>
                </c:pt>
                <c:pt idx="23">
                  <c:v>45377</c:v>
                </c:pt>
                <c:pt idx="24">
                  <c:v>45393</c:v>
                </c:pt>
                <c:pt idx="25">
                  <c:v>45411</c:v>
                </c:pt>
                <c:pt idx="26">
                  <c:v>45412</c:v>
                </c:pt>
                <c:pt idx="27">
                  <c:v>45413</c:v>
                </c:pt>
                <c:pt idx="28">
                  <c:v>45414</c:v>
                </c:pt>
                <c:pt idx="29">
                  <c:v>45415</c:v>
                </c:pt>
                <c:pt idx="30">
                  <c:v>45419</c:v>
                </c:pt>
                <c:pt idx="31">
                  <c:v>45421</c:v>
                </c:pt>
                <c:pt idx="32">
                  <c:v>45425</c:v>
                </c:pt>
                <c:pt idx="33">
                  <c:v>45429</c:v>
                </c:pt>
              </c:numCache>
            </c:numRef>
          </c:xVal>
          <c:yVal>
            <c:numRef>
              <c:f>'summary best fit'!$O$75:$O$109</c:f>
              <c:numCache>
                <c:formatCode>0.0</c:formatCode>
                <c:ptCount val="35"/>
                <c:pt idx="0">
                  <c:v>-0.74625652907599282</c:v>
                </c:pt>
                <c:pt idx="1">
                  <c:v>0.34159953920124159</c:v>
                </c:pt>
                <c:pt idx="2">
                  <c:v>2.177333934358177</c:v>
                </c:pt>
                <c:pt idx="3">
                  <c:v>13.112100453854092</c:v>
                </c:pt>
                <c:pt idx="4">
                  <c:v>3.9580698224907032</c:v>
                </c:pt>
                <c:pt idx="5">
                  <c:v>7.5388610700095313</c:v>
                </c:pt>
                <c:pt idx="6">
                  <c:v>11.837686369799044</c:v>
                </c:pt>
                <c:pt idx="7">
                  <c:v>8.1970358399999999</c:v>
                </c:pt>
                <c:pt idx="8">
                  <c:v>2.492081716337057</c:v>
                </c:pt>
                <c:pt idx="9">
                  <c:v>10.235814159176252</c:v>
                </c:pt>
                <c:pt idx="10" formatCode="0.00">
                  <c:v>-1.9784144044798668</c:v>
                </c:pt>
                <c:pt idx="11" formatCode="General">
                  <c:v>3.6325497600000007</c:v>
                </c:pt>
                <c:pt idx="12" formatCode="0.00">
                  <c:v>2.0968733337488032</c:v>
                </c:pt>
                <c:pt idx="13" formatCode="0.00">
                  <c:v>-1.9401984000000001</c:v>
                </c:pt>
                <c:pt idx="14" formatCode="0.00">
                  <c:v>1.0908730696005366</c:v>
                </c:pt>
                <c:pt idx="15" formatCode="0.00">
                  <c:v>-0.769657588361088</c:v>
                </c:pt>
                <c:pt idx="16" formatCode="0.00">
                  <c:v>-1.7111615916137601</c:v>
                </c:pt>
                <c:pt idx="17" formatCode="0.00">
                  <c:v>-1.349847609501817</c:v>
                </c:pt>
                <c:pt idx="18">
                  <c:v>-0.38913559536336095</c:v>
                </c:pt>
                <c:pt idx="19">
                  <c:v>3.9339523188791969</c:v>
                </c:pt>
                <c:pt idx="20">
                  <c:v>-1.884254513737343</c:v>
                </c:pt>
                <c:pt idx="25">
                  <c:v>3.805172225002134</c:v>
                </c:pt>
                <c:pt idx="26">
                  <c:v>2.6236703244247237</c:v>
                </c:pt>
                <c:pt idx="27">
                  <c:v>1.1357811315826458</c:v>
                </c:pt>
                <c:pt idx="28">
                  <c:v>-0.55530242921085282</c:v>
                </c:pt>
                <c:pt idx="29">
                  <c:v>-4.3895914795006554</c:v>
                </c:pt>
                <c:pt idx="30">
                  <c:v>3.1171425024689716</c:v>
                </c:pt>
                <c:pt idx="31">
                  <c:v>-0.14998460841507399</c:v>
                </c:pt>
                <c:pt idx="32">
                  <c:v>31.104863999999996</c:v>
                </c:pt>
                <c:pt idx="33">
                  <c:v>27.576460799999992</c:v>
                </c:pt>
                <c:pt idx="34" formatCode="0.00">
                  <c:v>124.14411762167329</c:v>
                </c:pt>
              </c:numCache>
            </c:numRef>
          </c:yVal>
          <c:smooth val="0"/>
          <c:extLst>
            <c:ext xmlns:c16="http://schemas.microsoft.com/office/drawing/2014/chart" uri="{C3380CC4-5D6E-409C-BE32-E72D297353CC}">
              <c16:uniqueId val="{00000003-416D-4DE5-8A14-A838D1CCF5C2}"/>
            </c:ext>
          </c:extLst>
        </c:ser>
        <c:ser>
          <c:idx val="4"/>
          <c:order val="4"/>
          <c:tx>
            <c:strRef>
              <c:f>'summary best fit'!$R$74</c:f>
              <c:strCache>
                <c:ptCount val="1"/>
                <c:pt idx="0">
                  <c:v>5.control, with lime</c:v>
                </c:pt>
              </c:strCache>
            </c:strRef>
          </c:tx>
          <c:spPr>
            <a:ln w="19050" cap="rnd">
              <a:solidFill>
                <a:srgbClr val="92D050"/>
              </a:solidFill>
              <a:round/>
            </a:ln>
            <a:effectLst/>
          </c:spPr>
          <c:marker>
            <c:symbol val="diamond"/>
            <c:size val="10"/>
            <c:spPr>
              <a:solidFill>
                <a:srgbClr val="92D050"/>
              </a:solidFill>
              <a:ln w="9525">
                <a:solidFill>
                  <a:schemeClr val="tx1"/>
                </a:solidFill>
              </a:ln>
              <a:effectLst/>
            </c:spPr>
          </c:marker>
          <c:errBars>
            <c:errDir val="y"/>
            <c:errBarType val="both"/>
            <c:errValType val="cust"/>
            <c:noEndCap val="0"/>
            <c:plus>
              <c:numRef>
                <c:f>'summary best fit'!$H$75:$H$84</c:f>
                <c:numCache>
                  <c:formatCode>General</c:formatCode>
                  <c:ptCount val="10"/>
                  <c:pt idx="0">
                    <c:v>1.446740962776893</c:v>
                  </c:pt>
                  <c:pt idx="1">
                    <c:v>1.2421967648017809</c:v>
                  </c:pt>
                  <c:pt idx="2">
                    <c:v>1.5802380173267252</c:v>
                  </c:pt>
                  <c:pt idx="3">
                    <c:v>3.1834943727698053</c:v>
                  </c:pt>
                  <c:pt idx="4">
                    <c:v>1.5206342238001589</c:v>
                  </c:pt>
                  <c:pt idx="5">
                    <c:v>3.4270752945491418</c:v>
                  </c:pt>
                  <c:pt idx="6">
                    <c:v>1.2899109230518042</c:v>
                  </c:pt>
                  <c:pt idx="7">
                    <c:v>2.512521680710337</c:v>
                  </c:pt>
                  <c:pt idx="8">
                    <c:v>0.98941644910243376</c:v>
                  </c:pt>
                  <c:pt idx="9">
                    <c:v>0.26990019143428251</c:v>
                  </c:pt>
                </c:numCache>
              </c:numRef>
            </c:plus>
            <c:minus>
              <c:numRef>
                <c:f>'summary best fit'!$H$75:$H$84</c:f>
                <c:numCache>
                  <c:formatCode>General</c:formatCode>
                  <c:ptCount val="10"/>
                  <c:pt idx="0">
                    <c:v>1.446740962776893</c:v>
                  </c:pt>
                  <c:pt idx="1">
                    <c:v>1.2421967648017809</c:v>
                  </c:pt>
                  <c:pt idx="2">
                    <c:v>1.5802380173267252</c:v>
                  </c:pt>
                  <c:pt idx="3">
                    <c:v>3.1834943727698053</c:v>
                  </c:pt>
                  <c:pt idx="4">
                    <c:v>1.5206342238001589</c:v>
                  </c:pt>
                  <c:pt idx="5">
                    <c:v>3.4270752945491418</c:v>
                  </c:pt>
                  <c:pt idx="6">
                    <c:v>1.2899109230518042</c:v>
                  </c:pt>
                  <c:pt idx="7">
                    <c:v>2.512521680710337</c:v>
                  </c:pt>
                  <c:pt idx="8">
                    <c:v>0.98941644910243376</c:v>
                  </c:pt>
                  <c:pt idx="9">
                    <c:v>0.26990019143428251</c:v>
                  </c:pt>
                </c:numCache>
              </c:numRef>
            </c:minus>
            <c:spPr>
              <a:noFill/>
              <a:ln w="9525" cap="flat" cmpd="sng" algn="ctr">
                <a:solidFill>
                  <a:schemeClr val="tx1">
                    <a:lumMod val="65000"/>
                    <a:lumOff val="35000"/>
                  </a:schemeClr>
                </a:solidFill>
                <a:round/>
              </a:ln>
              <a:effectLst/>
            </c:spPr>
          </c:errBars>
          <c:xVal>
            <c:numRef>
              <c:f>'summary best fit'!$E$75:$E$109</c:f>
              <c:numCache>
                <c:formatCode>m/d/yyyy</c:formatCode>
                <c:ptCount val="35"/>
                <c:pt idx="0">
                  <c:v>45044</c:v>
                </c:pt>
                <c:pt idx="1">
                  <c:v>45048</c:v>
                </c:pt>
                <c:pt idx="2">
                  <c:v>45049</c:v>
                </c:pt>
                <c:pt idx="3">
                  <c:v>45050</c:v>
                </c:pt>
                <c:pt idx="4">
                  <c:v>45051</c:v>
                </c:pt>
                <c:pt idx="5">
                  <c:v>45055</c:v>
                </c:pt>
                <c:pt idx="6">
                  <c:v>45057</c:v>
                </c:pt>
                <c:pt idx="7">
                  <c:v>45062</c:v>
                </c:pt>
                <c:pt idx="8">
                  <c:v>45064</c:v>
                </c:pt>
                <c:pt idx="9">
                  <c:v>45070</c:v>
                </c:pt>
                <c:pt idx="10">
                  <c:v>45090</c:v>
                </c:pt>
                <c:pt idx="11">
                  <c:v>45097</c:v>
                </c:pt>
                <c:pt idx="12">
                  <c:v>45107</c:v>
                </c:pt>
                <c:pt idx="13">
                  <c:v>45118</c:v>
                </c:pt>
                <c:pt idx="14">
                  <c:v>45132</c:v>
                </c:pt>
                <c:pt idx="15">
                  <c:v>45146</c:v>
                </c:pt>
                <c:pt idx="16">
                  <c:v>45170</c:v>
                </c:pt>
                <c:pt idx="17">
                  <c:v>45198</c:v>
                </c:pt>
                <c:pt idx="18">
                  <c:v>45230</c:v>
                </c:pt>
                <c:pt idx="19">
                  <c:v>45258</c:v>
                </c:pt>
                <c:pt idx="20">
                  <c:v>45275</c:v>
                </c:pt>
                <c:pt idx="21">
                  <c:v>45320</c:v>
                </c:pt>
                <c:pt idx="22">
                  <c:v>45344</c:v>
                </c:pt>
                <c:pt idx="23">
                  <c:v>45377</c:v>
                </c:pt>
                <c:pt idx="24">
                  <c:v>45393</c:v>
                </c:pt>
                <c:pt idx="25">
                  <c:v>45411</c:v>
                </c:pt>
                <c:pt idx="26">
                  <c:v>45412</c:v>
                </c:pt>
                <c:pt idx="27">
                  <c:v>45413</c:v>
                </c:pt>
                <c:pt idx="28">
                  <c:v>45414</c:v>
                </c:pt>
                <c:pt idx="29">
                  <c:v>45415</c:v>
                </c:pt>
                <c:pt idx="30">
                  <c:v>45419</c:v>
                </c:pt>
                <c:pt idx="31">
                  <c:v>45421</c:v>
                </c:pt>
                <c:pt idx="32">
                  <c:v>45425</c:v>
                </c:pt>
                <c:pt idx="33">
                  <c:v>45429</c:v>
                </c:pt>
              </c:numCache>
            </c:numRef>
          </c:xVal>
          <c:yVal>
            <c:numRef>
              <c:f>'summary best fit'!$R$75:$R$109</c:f>
              <c:numCache>
                <c:formatCode>0.0</c:formatCode>
                <c:ptCount val="35"/>
                <c:pt idx="0">
                  <c:v>12.2084928</c:v>
                </c:pt>
                <c:pt idx="1">
                  <c:v>20.911122253811698</c:v>
                </c:pt>
                <c:pt idx="2">
                  <c:v>4.5897977761261961</c:v>
                </c:pt>
                <c:pt idx="3">
                  <c:v>6.8346667816127855</c:v>
                </c:pt>
                <c:pt idx="4">
                  <c:v>16.432346686856977</c:v>
                </c:pt>
                <c:pt idx="5">
                  <c:v>7.5388610700095313</c:v>
                </c:pt>
                <c:pt idx="6">
                  <c:v>17.024208405657962</c:v>
                </c:pt>
                <c:pt idx="7">
                  <c:v>3.2331205831071901</c:v>
                </c:pt>
                <c:pt idx="8">
                  <c:v>8.2656625403043815</c:v>
                </c:pt>
                <c:pt idx="9">
                  <c:v>12.767086079999999</c:v>
                </c:pt>
                <c:pt idx="10" formatCode="0.00">
                  <c:v>0.95913784869315732</c:v>
                </c:pt>
                <c:pt idx="11" formatCode="General">
                  <c:v>1.9247124209427258</c:v>
                </c:pt>
                <c:pt idx="12" formatCode="General">
                  <c:v>2.6061585976949058</c:v>
                </c:pt>
                <c:pt idx="13" formatCode="0.00">
                  <c:v>0.33539653000109793</c:v>
                </c:pt>
                <c:pt idx="14" formatCode="0.00">
                  <c:v>4.0283223371014865</c:v>
                </c:pt>
                <c:pt idx="15" formatCode="0.00">
                  <c:v>2.3198797440000001</c:v>
                </c:pt>
                <c:pt idx="16" formatCode="0.00">
                  <c:v>4.8295699199999991</c:v>
                </c:pt>
                <c:pt idx="17" formatCode="0.00">
                  <c:v>0.4756164308560431</c:v>
                </c:pt>
                <c:pt idx="18">
                  <c:v>-1.2055227547767207</c:v>
                </c:pt>
                <c:pt idx="19">
                  <c:v>3.4752303872096619</c:v>
                </c:pt>
                <c:pt idx="20">
                  <c:v>-8.4361306978726125E-2</c:v>
                </c:pt>
                <c:pt idx="25">
                  <c:v>4.3450944546593311</c:v>
                </c:pt>
                <c:pt idx="26">
                  <c:v>-9.6395388116133823E-2</c:v>
                </c:pt>
                <c:pt idx="27">
                  <c:v>3.4204472114769993</c:v>
                </c:pt>
                <c:pt idx="28">
                  <c:v>-1.3475387746084024</c:v>
                </c:pt>
                <c:pt idx="29">
                  <c:v>2.2896488180830405</c:v>
                </c:pt>
                <c:pt idx="30">
                  <c:v>-0.32070148321028041</c:v>
                </c:pt>
                <c:pt idx="31">
                  <c:v>22.787467538415598</c:v>
                </c:pt>
                <c:pt idx="32">
                  <c:v>3.7594556209368939</c:v>
                </c:pt>
                <c:pt idx="33">
                  <c:v>0.59402834912088931</c:v>
                </c:pt>
                <c:pt idx="34" formatCode="0.00">
                  <c:v>164.90101147898827</c:v>
                </c:pt>
              </c:numCache>
            </c:numRef>
          </c:yVal>
          <c:smooth val="0"/>
          <c:extLst>
            <c:ext xmlns:c16="http://schemas.microsoft.com/office/drawing/2014/chart" uri="{C3380CC4-5D6E-409C-BE32-E72D297353CC}">
              <c16:uniqueId val="{00000004-416D-4DE5-8A14-A838D1CCF5C2}"/>
            </c:ext>
          </c:extLst>
        </c:ser>
        <c:ser>
          <c:idx val="5"/>
          <c:order val="5"/>
          <c:tx>
            <c:strRef>
              <c:f>'summary best fit'!$U$74</c:f>
              <c:strCache>
                <c:ptCount val="1"/>
                <c:pt idx="0">
                  <c:v>6. urea, with lime</c:v>
                </c:pt>
              </c:strCache>
            </c:strRef>
          </c:tx>
          <c:spPr>
            <a:ln w="19050" cap="rnd">
              <a:solidFill>
                <a:srgbClr val="FF0000"/>
              </a:solidFill>
              <a:round/>
            </a:ln>
            <a:effectLst/>
          </c:spPr>
          <c:marker>
            <c:symbol val="diamond"/>
            <c:size val="10"/>
            <c:spPr>
              <a:solidFill>
                <a:srgbClr val="FF0000"/>
              </a:solidFill>
              <a:ln w="9525">
                <a:solidFill>
                  <a:schemeClr val="tx1"/>
                </a:solidFill>
              </a:ln>
              <a:effectLst/>
            </c:spPr>
          </c:marker>
          <c:errBars>
            <c:errDir val="y"/>
            <c:errBarType val="both"/>
            <c:errValType val="cust"/>
            <c:noEndCap val="0"/>
            <c:plus>
              <c:numRef>
                <c:f>'summary best fit'!$W$75:$W$92</c:f>
                <c:numCache>
                  <c:formatCode>General</c:formatCode>
                  <c:ptCount val="18"/>
                  <c:pt idx="0">
                    <c:v>16.752871121092753</c:v>
                  </c:pt>
                  <c:pt idx="1">
                    <c:v>1.5236351603002278</c:v>
                  </c:pt>
                  <c:pt idx="2">
                    <c:v>1.8386128931713499</c:v>
                  </c:pt>
                  <c:pt idx="3">
                    <c:v>5.2474860211234278</c:v>
                  </c:pt>
                  <c:pt idx="4">
                    <c:v>2.0474270302768933</c:v>
                  </c:pt>
                  <c:pt idx="5">
                    <c:v>1.9651637201975689</c:v>
                  </c:pt>
                  <c:pt idx="6">
                    <c:v>4.5422032105571297</c:v>
                  </c:pt>
                  <c:pt idx="7">
                    <c:v>2.6292273100541288</c:v>
                  </c:pt>
                  <c:pt idx="8">
                    <c:v>0.93046923794851311</c:v>
                  </c:pt>
                  <c:pt idx="9">
                    <c:v>3.2992642429381047</c:v>
                  </c:pt>
                  <c:pt idx="10">
                    <c:v>4.3297339469964271</c:v>
                  </c:pt>
                  <c:pt idx="11">
                    <c:v>4.6854484320557921</c:v>
                  </c:pt>
                  <c:pt idx="12">
                    <c:v>1.7172679367847181</c:v>
                  </c:pt>
                  <c:pt idx="13">
                    <c:v>0.92033160802800795</c:v>
                  </c:pt>
                  <c:pt idx="14">
                    <c:v>1.1397635073288253</c:v>
                  </c:pt>
                  <c:pt idx="15">
                    <c:v>0.51651304835427414</c:v>
                  </c:pt>
                  <c:pt idx="16">
                    <c:v>1.8058725739052917</c:v>
                  </c:pt>
                  <c:pt idx="17">
                    <c:v>2.7023656386080677</c:v>
                  </c:pt>
                </c:numCache>
              </c:numRef>
            </c:plus>
            <c:minus>
              <c:numRef>
                <c:f>'summary best fit'!$W$75:$W$92</c:f>
                <c:numCache>
                  <c:formatCode>General</c:formatCode>
                  <c:ptCount val="18"/>
                  <c:pt idx="0">
                    <c:v>16.752871121092753</c:v>
                  </c:pt>
                  <c:pt idx="1">
                    <c:v>1.5236351603002278</c:v>
                  </c:pt>
                  <c:pt idx="2">
                    <c:v>1.8386128931713499</c:v>
                  </c:pt>
                  <c:pt idx="3">
                    <c:v>5.2474860211234278</c:v>
                  </c:pt>
                  <c:pt idx="4">
                    <c:v>2.0474270302768933</c:v>
                  </c:pt>
                  <c:pt idx="5">
                    <c:v>1.9651637201975689</c:v>
                  </c:pt>
                  <c:pt idx="6">
                    <c:v>4.5422032105571297</c:v>
                  </c:pt>
                  <c:pt idx="7">
                    <c:v>2.6292273100541288</c:v>
                  </c:pt>
                  <c:pt idx="8">
                    <c:v>0.93046923794851311</c:v>
                  </c:pt>
                  <c:pt idx="9">
                    <c:v>3.2992642429381047</c:v>
                  </c:pt>
                  <c:pt idx="10">
                    <c:v>4.3297339469964271</c:v>
                  </c:pt>
                  <c:pt idx="11">
                    <c:v>4.6854484320557921</c:v>
                  </c:pt>
                  <c:pt idx="12">
                    <c:v>1.7172679367847181</c:v>
                  </c:pt>
                  <c:pt idx="13">
                    <c:v>0.92033160802800795</c:v>
                  </c:pt>
                  <c:pt idx="14">
                    <c:v>1.1397635073288253</c:v>
                  </c:pt>
                  <c:pt idx="15">
                    <c:v>0.51651304835427414</c:v>
                  </c:pt>
                  <c:pt idx="16">
                    <c:v>1.8058725739052917</c:v>
                  </c:pt>
                  <c:pt idx="17">
                    <c:v>2.7023656386080677</c:v>
                  </c:pt>
                </c:numCache>
              </c:numRef>
            </c:minus>
            <c:spPr>
              <a:noFill/>
              <a:ln w="9525" cap="flat" cmpd="sng" algn="ctr">
                <a:solidFill>
                  <a:schemeClr val="tx1">
                    <a:lumMod val="65000"/>
                    <a:lumOff val="35000"/>
                  </a:schemeClr>
                </a:solidFill>
                <a:round/>
              </a:ln>
              <a:effectLst/>
            </c:spPr>
          </c:errBars>
          <c:xVal>
            <c:numRef>
              <c:f>'summary best fit'!$E$75:$E$109</c:f>
              <c:numCache>
                <c:formatCode>m/d/yyyy</c:formatCode>
                <c:ptCount val="35"/>
                <c:pt idx="0">
                  <c:v>45044</c:v>
                </c:pt>
                <c:pt idx="1">
                  <c:v>45048</c:v>
                </c:pt>
                <c:pt idx="2">
                  <c:v>45049</c:v>
                </c:pt>
                <c:pt idx="3">
                  <c:v>45050</c:v>
                </c:pt>
                <c:pt idx="4">
                  <c:v>45051</c:v>
                </c:pt>
                <c:pt idx="5">
                  <c:v>45055</c:v>
                </c:pt>
                <c:pt idx="6">
                  <c:v>45057</c:v>
                </c:pt>
                <c:pt idx="7">
                  <c:v>45062</c:v>
                </c:pt>
                <c:pt idx="8">
                  <c:v>45064</c:v>
                </c:pt>
                <c:pt idx="9">
                  <c:v>45070</c:v>
                </c:pt>
                <c:pt idx="10">
                  <c:v>45090</c:v>
                </c:pt>
                <c:pt idx="11">
                  <c:v>45097</c:v>
                </c:pt>
                <c:pt idx="12">
                  <c:v>45107</c:v>
                </c:pt>
                <c:pt idx="13">
                  <c:v>45118</c:v>
                </c:pt>
                <c:pt idx="14">
                  <c:v>45132</c:v>
                </c:pt>
                <c:pt idx="15">
                  <c:v>45146</c:v>
                </c:pt>
                <c:pt idx="16">
                  <c:v>45170</c:v>
                </c:pt>
                <c:pt idx="17">
                  <c:v>45198</c:v>
                </c:pt>
                <c:pt idx="18">
                  <c:v>45230</c:v>
                </c:pt>
                <c:pt idx="19">
                  <c:v>45258</c:v>
                </c:pt>
                <c:pt idx="20">
                  <c:v>45275</c:v>
                </c:pt>
                <c:pt idx="21">
                  <c:v>45320</c:v>
                </c:pt>
                <c:pt idx="22">
                  <c:v>45344</c:v>
                </c:pt>
                <c:pt idx="23">
                  <c:v>45377</c:v>
                </c:pt>
                <c:pt idx="24">
                  <c:v>45393</c:v>
                </c:pt>
                <c:pt idx="25">
                  <c:v>45411</c:v>
                </c:pt>
                <c:pt idx="26">
                  <c:v>45412</c:v>
                </c:pt>
                <c:pt idx="27">
                  <c:v>45413</c:v>
                </c:pt>
                <c:pt idx="28">
                  <c:v>45414</c:v>
                </c:pt>
                <c:pt idx="29">
                  <c:v>45415</c:v>
                </c:pt>
                <c:pt idx="30">
                  <c:v>45419</c:v>
                </c:pt>
                <c:pt idx="31">
                  <c:v>45421</c:v>
                </c:pt>
                <c:pt idx="32">
                  <c:v>45425</c:v>
                </c:pt>
                <c:pt idx="33">
                  <c:v>45429</c:v>
                </c:pt>
              </c:numCache>
            </c:numRef>
          </c:xVal>
          <c:yVal>
            <c:numRef>
              <c:f>'summary best fit'!$U$75:$U$109</c:f>
              <c:numCache>
                <c:formatCode>0.0</c:formatCode>
                <c:ptCount val="35"/>
                <c:pt idx="0">
                  <c:v>-0.6797951999999956</c:v>
                </c:pt>
                <c:pt idx="1">
                  <c:v>0.84169971708561842</c:v>
                </c:pt>
                <c:pt idx="2">
                  <c:v>1.5082402992513759</c:v>
                </c:pt>
                <c:pt idx="3">
                  <c:v>9.9220115024499176</c:v>
                </c:pt>
                <c:pt idx="4">
                  <c:v>5.1528656381569355</c:v>
                </c:pt>
                <c:pt idx="5">
                  <c:v>19.1836512</c:v>
                </c:pt>
                <c:pt idx="6">
                  <c:v>13.774924800000001</c:v>
                </c:pt>
                <c:pt idx="7">
                  <c:v>3.4232307684097365</c:v>
                </c:pt>
                <c:pt idx="8">
                  <c:v>1.7451504</c:v>
                </c:pt>
                <c:pt idx="9">
                  <c:v>-1.0219491868969666</c:v>
                </c:pt>
                <c:pt idx="10" formatCode="0.00">
                  <c:v>-3.4125559295382559</c:v>
                </c:pt>
                <c:pt idx="11" formatCode="General">
                  <c:v>0.1717632</c:v>
                </c:pt>
                <c:pt idx="12" formatCode="General">
                  <c:v>1.9883766021943226</c:v>
                </c:pt>
                <c:pt idx="13" formatCode="0.00">
                  <c:v>-1.7763943680000001</c:v>
                </c:pt>
                <c:pt idx="14" formatCode="0.00">
                  <c:v>0.83671154996516683</c:v>
                </c:pt>
                <c:pt idx="15" formatCode="0.00">
                  <c:v>0.37943967011986546</c:v>
                </c:pt>
                <c:pt idx="16" formatCode="0.00">
                  <c:v>-1.8581876263802857</c:v>
                </c:pt>
                <c:pt idx="17" formatCode="0.00">
                  <c:v>-2.2475727681602722</c:v>
                </c:pt>
                <c:pt idx="18">
                  <c:v>-2.4049871999999999</c:v>
                </c:pt>
                <c:pt idx="19">
                  <c:v>-0.80796631565708132</c:v>
                </c:pt>
                <c:pt idx="20">
                  <c:v>-1.1874244471952489</c:v>
                </c:pt>
                <c:pt idx="25">
                  <c:v>-6.2012159999999987</c:v>
                </c:pt>
                <c:pt idx="26">
                  <c:v>-0.55072291183715072</c:v>
                </c:pt>
                <c:pt idx="27">
                  <c:v>-0.37270833712119966</c:v>
                </c:pt>
                <c:pt idx="28">
                  <c:v>-9.4165144815371455</c:v>
                </c:pt>
                <c:pt idx="29">
                  <c:v>0.21138458855712736</c:v>
                </c:pt>
                <c:pt idx="30">
                  <c:v>6.3215646126718292</c:v>
                </c:pt>
                <c:pt idx="31">
                  <c:v>0.84169971708561842</c:v>
                </c:pt>
                <c:pt idx="32">
                  <c:v>70.191273599999988</c:v>
                </c:pt>
                <c:pt idx="33">
                  <c:v>22.040286193927074</c:v>
                </c:pt>
                <c:pt idx="34" formatCode="0.00">
                  <c:v>126.59627928755097</c:v>
                </c:pt>
              </c:numCache>
            </c:numRef>
          </c:yVal>
          <c:smooth val="0"/>
          <c:extLst>
            <c:ext xmlns:c16="http://schemas.microsoft.com/office/drawing/2014/chart" uri="{C3380CC4-5D6E-409C-BE32-E72D297353CC}">
              <c16:uniqueId val="{00000005-416D-4DE5-8A14-A838D1CCF5C2}"/>
            </c:ext>
          </c:extLst>
        </c:ser>
        <c:ser>
          <c:idx val="6"/>
          <c:order val="6"/>
          <c:tx>
            <c:strRef>
              <c:f>'summary best fit'!$X$74</c:f>
              <c:strCache>
                <c:ptCount val="1"/>
                <c:pt idx="0">
                  <c:v>7. urea &amp; urease inhibitor, with lime</c:v>
                </c:pt>
              </c:strCache>
            </c:strRef>
          </c:tx>
          <c:spPr>
            <a:ln w="19050" cap="rnd">
              <a:solidFill>
                <a:srgbClr val="FFC000"/>
              </a:solidFill>
              <a:round/>
            </a:ln>
            <a:effectLst/>
          </c:spPr>
          <c:marker>
            <c:symbol val="diamond"/>
            <c:size val="10"/>
            <c:spPr>
              <a:solidFill>
                <a:srgbClr val="FFC000"/>
              </a:solidFill>
              <a:ln w="9525">
                <a:solidFill>
                  <a:schemeClr val="tx1"/>
                </a:solidFill>
              </a:ln>
              <a:effectLst/>
            </c:spPr>
          </c:marker>
          <c:errBars>
            <c:errDir val="y"/>
            <c:errBarType val="both"/>
            <c:errValType val="cust"/>
            <c:noEndCap val="0"/>
            <c:plus>
              <c:numRef>
                <c:f>'summary best fit'!$Z$75:$Z$84</c:f>
                <c:numCache>
                  <c:formatCode>General</c:formatCode>
                  <c:ptCount val="10"/>
                  <c:pt idx="0">
                    <c:v>5.0303346335324672</c:v>
                  </c:pt>
                  <c:pt idx="1">
                    <c:v>3.23587081987352</c:v>
                  </c:pt>
                  <c:pt idx="2">
                    <c:v>2.8979737392591733</c:v>
                  </c:pt>
                  <c:pt idx="3">
                    <c:v>5.1303139811799854</c:v>
                  </c:pt>
                  <c:pt idx="4">
                    <c:v>22.052082434940921</c:v>
                  </c:pt>
                  <c:pt idx="5">
                    <c:v>8.4636284139269584</c:v>
                  </c:pt>
                  <c:pt idx="6">
                    <c:v>3.42466725867828</c:v>
                  </c:pt>
                  <c:pt idx="7">
                    <c:v>6.9856001523459437</c:v>
                  </c:pt>
                  <c:pt idx="8">
                    <c:v>2.211780722393176</c:v>
                  </c:pt>
                  <c:pt idx="9">
                    <c:v>1.4070039521568398</c:v>
                  </c:pt>
                </c:numCache>
              </c:numRef>
            </c:plus>
            <c:minus>
              <c:numRef>
                <c:f>'summary best fit'!$Z$75:$Z$84</c:f>
                <c:numCache>
                  <c:formatCode>General</c:formatCode>
                  <c:ptCount val="10"/>
                  <c:pt idx="0">
                    <c:v>5.0303346335324672</c:v>
                  </c:pt>
                  <c:pt idx="1">
                    <c:v>3.23587081987352</c:v>
                  </c:pt>
                  <c:pt idx="2">
                    <c:v>2.8979737392591733</c:v>
                  </c:pt>
                  <c:pt idx="3">
                    <c:v>5.1303139811799854</c:v>
                  </c:pt>
                  <c:pt idx="4">
                    <c:v>22.052082434940921</c:v>
                  </c:pt>
                  <c:pt idx="5">
                    <c:v>8.4636284139269584</c:v>
                  </c:pt>
                  <c:pt idx="6">
                    <c:v>3.42466725867828</c:v>
                  </c:pt>
                  <c:pt idx="7">
                    <c:v>6.9856001523459437</c:v>
                  </c:pt>
                  <c:pt idx="8">
                    <c:v>2.211780722393176</c:v>
                  </c:pt>
                  <c:pt idx="9">
                    <c:v>1.4070039521568398</c:v>
                  </c:pt>
                </c:numCache>
              </c:numRef>
            </c:minus>
            <c:spPr>
              <a:noFill/>
              <a:ln w="9525" cap="flat" cmpd="sng" algn="ctr">
                <a:solidFill>
                  <a:schemeClr val="tx1">
                    <a:lumMod val="65000"/>
                    <a:lumOff val="35000"/>
                  </a:schemeClr>
                </a:solidFill>
                <a:round/>
              </a:ln>
              <a:effectLst/>
            </c:spPr>
          </c:errBars>
          <c:xVal>
            <c:numRef>
              <c:f>'summary best fit'!$E$75:$E$109</c:f>
              <c:numCache>
                <c:formatCode>m/d/yyyy</c:formatCode>
                <c:ptCount val="35"/>
                <c:pt idx="0">
                  <c:v>45044</c:v>
                </c:pt>
                <c:pt idx="1">
                  <c:v>45048</c:v>
                </c:pt>
                <c:pt idx="2">
                  <c:v>45049</c:v>
                </c:pt>
                <c:pt idx="3">
                  <c:v>45050</c:v>
                </c:pt>
                <c:pt idx="4">
                  <c:v>45051</c:v>
                </c:pt>
                <c:pt idx="5">
                  <c:v>45055</c:v>
                </c:pt>
                <c:pt idx="6">
                  <c:v>45057</c:v>
                </c:pt>
                <c:pt idx="7">
                  <c:v>45062</c:v>
                </c:pt>
                <c:pt idx="8">
                  <c:v>45064</c:v>
                </c:pt>
                <c:pt idx="9">
                  <c:v>45070</c:v>
                </c:pt>
                <c:pt idx="10">
                  <c:v>45090</c:v>
                </c:pt>
                <c:pt idx="11">
                  <c:v>45097</c:v>
                </c:pt>
                <c:pt idx="12">
                  <c:v>45107</c:v>
                </c:pt>
                <c:pt idx="13">
                  <c:v>45118</c:v>
                </c:pt>
                <c:pt idx="14">
                  <c:v>45132</c:v>
                </c:pt>
                <c:pt idx="15">
                  <c:v>45146</c:v>
                </c:pt>
                <c:pt idx="16">
                  <c:v>45170</c:v>
                </c:pt>
                <c:pt idx="17">
                  <c:v>45198</c:v>
                </c:pt>
                <c:pt idx="18">
                  <c:v>45230</c:v>
                </c:pt>
                <c:pt idx="19">
                  <c:v>45258</c:v>
                </c:pt>
                <c:pt idx="20">
                  <c:v>45275</c:v>
                </c:pt>
                <c:pt idx="21">
                  <c:v>45320</c:v>
                </c:pt>
                <c:pt idx="22">
                  <c:v>45344</c:v>
                </c:pt>
                <c:pt idx="23">
                  <c:v>45377</c:v>
                </c:pt>
                <c:pt idx="24">
                  <c:v>45393</c:v>
                </c:pt>
                <c:pt idx="25">
                  <c:v>45411</c:v>
                </c:pt>
                <c:pt idx="26">
                  <c:v>45412</c:v>
                </c:pt>
                <c:pt idx="27">
                  <c:v>45413</c:v>
                </c:pt>
                <c:pt idx="28">
                  <c:v>45414</c:v>
                </c:pt>
                <c:pt idx="29">
                  <c:v>45415</c:v>
                </c:pt>
                <c:pt idx="30">
                  <c:v>45419</c:v>
                </c:pt>
                <c:pt idx="31">
                  <c:v>45421</c:v>
                </c:pt>
                <c:pt idx="32">
                  <c:v>45425</c:v>
                </c:pt>
                <c:pt idx="33">
                  <c:v>45429</c:v>
                </c:pt>
              </c:numCache>
            </c:numRef>
          </c:xVal>
          <c:yVal>
            <c:numRef>
              <c:f>'summary best fit'!$X$75:$X$109</c:f>
              <c:numCache>
                <c:formatCode>0.0</c:formatCode>
                <c:ptCount val="35"/>
                <c:pt idx="0">
                  <c:v>7.6860431497316277</c:v>
                </c:pt>
                <c:pt idx="1">
                  <c:v>5.3348370140593113</c:v>
                </c:pt>
                <c:pt idx="2">
                  <c:v>4.2251551181463434</c:v>
                </c:pt>
                <c:pt idx="3">
                  <c:v>7.4836742399999991</c:v>
                </c:pt>
                <c:pt idx="4">
                  <c:v>29.510976857195068</c:v>
                </c:pt>
                <c:pt idx="5">
                  <c:v>27.966556799999999</c:v>
                </c:pt>
                <c:pt idx="6">
                  <c:v>25.249795200000001</c:v>
                </c:pt>
                <c:pt idx="7">
                  <c:v>14.129942399999999</c:v>
                </c:pt>
                <c:pt idx="8">
                  <c:v>8.4678047999999997</c:v>
                </c:pt>
                <c:pt idx="9">
                  <c:v>8.2283039999999996</c:v>
                </c:pt>
                <c:pt idx="10" formatCode="0.00">
                  <c:v>2.1835721034630824</c:v>
                </c:pt>
                <c:pt idx="11" formatCode="General">
                  <c:v>6.3378313542409375</c:v>
                </c:pt>
                <c:pt idx="12" formatCode="General">
                  <c:v>5.4240358397883632</c:v>
                </c:pt>
                <c:pt idx="13" formatCode="0.00">
                  <c:v>5.1682821119999991</c:v>
                </c:pt>
                <c:pt idx="14" formatCode="0.00">
                  <c:v>-1.4705571967291744</c:v>
                </c:pt>
                <c:pt idx="15" formatCode="0.00">
                  <c:v>1.3349145600000001</c:v>
                </c:pt>
                <c:pt idx="16" formatCode="0.00">
                  <c:v>4.2701339139624643</c:v>
                </c:pt>
                <c:pt idx="17" formatCode="0.00">
                  <c:v>1.3981437331139683</c:v>
                </c:pt>
                <c:pt idx="18">
                  <c:v>1.1042763717110826</c:v>
                </c:pt>
                <c:pt idx="19">
                  <c:v>7.4030154617656532</c:v>
                </c:pt>
                <c:pt idx="20">
                  <c:v>2.4771437691739111</c:v>
                </c:pt>
                <c:pt idx="25">
                  <c:v>0.39854611333105777</c:v>
                </c:pt>
                <c:pt idx="26">
                  <c:v>-0.71679742677062164</c:v>
                </c:pt>
                <c:pt idx="27">
                  <c:v>0.31609903449479415</c:v>
                </c:pt>
                <c:pt idx="28">
                  <c:v>0.98964791762545756</c:v>
                </c:pt>
                <c:pt idx="29">
                  <c:v>1.6583364624121977</c:v>
                </c:pt>
                <c:pt idx="30">
                  <c:v>15.606259199999997</c:v>
                </c:pt>
                <c:pt idx="31">
                  <c:v>5.3348370140593113</c:v>
                </c:pt>
                <c:pt idx="32">
                  <c:v>23.144922481088159</c:v>
                </c:pt>
                <c:pt idx="33">
                  <c:v>15.601420800000001</c:v>
                </c:pt>
                <c:pt idx="34" formatCode="0.00">
                  <c:v>236.24715319786296</c:v>
                </c:pt>
              </c:numCache>
            </c:numRef>
          </c:yVal>
          <c:smooth val="0"/>
          <c:extLst>
            <c:ext xmlns:c16="http://schemas.microsoft.com/office/drawing/2014/chart" uri="{C3380CC4-5D6E-409C-BE32-E72D297353CC}">
              <c16:uniqueId val="{00000006-416D-4DE5-8A14-A838D1CCF5C2}"/>
            </c:ext>
          </c:extLst>
        </c:ser>
        <c:ser>
          <c:idx val="7"/>
          <c:order val="7"/>
          <c:tx>
            <c:strRef>
              <c:f>'summary best fit'!$AA$74</c:f>
              <c:strCache>
                <c:ptCount val="1"/>
                <c:pt idx="0">
                  <c:v>8.urea &amp; nitrification inhibitor, with lime</c:v>
                </c:pt>
              </c:strCache>
            </c:strRef>
          </c:tx>
          <c:spPr>
            <a:ln w="19050" cap="rnd">
              <a:solidFill>
                <a:srgbClr val="FFFF00"/>
              </a:solidFill>
              <a:round/>
            </a:ln>
            <a:effectLst/>
          </c:spPr>
          <c:marker>
            <c:symbol val="diamond"/>
            <c:size val="10"/>
            <c:spPr>
              <a:solidFill>
                <a:srgbClr val="FFFF00"/>
              </a:solidFill>
              <a:ln w="9525">
                <a:solidFill>
                  <a:schemeClr val="tx1"/>
                </a:solidFill>
              </a:ln>
              <a:effectLst/>
            </c:spPr>
          </c:marker>
          <c:errBars>
            <c:errDir val="y"/>
            <c:errBarType val="both"/>
            <c:errValType val="cust"/>
            <c:noEndCap val="0"/>
            <c:plus>
              <c:numRef>
                <c:f>'summary best fit'!$AC$75:$AC$92</c:f>
                <c:numCache>
                  <c:formatCode>General</c:formatCode>
                  <c:ptCount val="18"/>
                  <c:pt idx="0">
                    <c:v>20.273410298227763</c:v>
                  </c:pt>
                  <c:pt idx="1">
                    <c:v>43.27405812052384</c:v>
                  </c:pt>
                  <c:pt idx="2">
                    <c:v>40.907479352482746</c:v>
                  </c:pt>
                  <c:pt idx="3">
                    <c:v>15.359530092144063</c:v>
                  </c:pt>
                  <c:pt idx="4">
                    <c:v>28.121120122340685</c:v>
                  </c:pt>
                  <c:pt idx="5">
                    <c:v>89.807052586332432</c:v>
                  </c:pt>
                  <c:pt idx="6">
                    <c:v>65.742367403898726</c:v>
                  </c:pt>
                  <c:pt idx="7">
                    <c:v>12.375605112057615</c:v>
                  </c:pt>
                  <c:pt idx="8">
                    <c:v>3.0986914035304962</c:v>
                  </c:pt>
                  <c:pt idx="9">
                    <c:v>2.5298907320773254</c:v>
                  </c:pt>
                  <c:pt idx="10">
                    <c:v>1.1398629545480081</c:v>
                  </c:pt>
                  <c:pt idx="11">
                    <c:v>10.712322069481571</c:v>
                  </c:pt>
                  <c:pt idx="12">
                    <c:v>8.521649677540216</c:v>
                  </c:pt>
                  <c:pt idx="13">
                    <c:v>3.4290638399907643</c:v>
                  </c:pt>
                  <c:pt idx="14">
                    <c:v>1.6560250032922179</c:v>
                  </c:pt>
                  <c:pt idx="15">
                    <c:v>3.6583991544614785</c:v>
                  </c:pt>
                  <c:pt idx="16">
                    <c:v>0.6962542922874817</c:v>
                  </c:pt>
                  <c:pt idx="17">
                    <c:v>2.174214193534096</c:v>
                  </c:pt>
                </c:numCache>
              </c:numRef>
            </c:plus>
            <c:minus>
              <c:numRef>
                <c:f>'summary best fit'!$AC$75:$AC$92</c:f>
                <c:numCache>
                  <c:formatCode>General</c:formatCode>
                  <c:ptCount val="18"/>
                  <c:pt idx="0">
                    <c:v>20.273410298227763</c:v>
                  </c:pt>
                  <c:pt idx="1">
                    <c:v>43.27405812052384</c:v>
                  </c:pt>
                  <c:pt idx="2">
                    <c:v>40.907479352482746</c:v>
                  </c:pt>
                  <c:pt idx="3">
                    <c:v>15.359530092144063</c:v>
                  </c:pt>
                  <c:pt idx="4">
                    <c:v>28.121120122340685</c:v>
                  </c:pt>
                  <c:pt idx="5">
                    <c:v>89.807052586332432</c:v>
                  </c:pt>
                  <c:pt idx="6">
                    <c:v>65.742367403898726</c:v>
                  </c:pt>
                  <c:pt idx="7">
                    <c:v>12.375605112057615</c:v>
                  </c:pt>
                  <c:pt idx="8">
                    <c:v>3.0986914035304962</c:v>
                  </c:pt>
                  <c:pt idx="9">
                    <c:v>2.5298907320773254</c:v>
                  </c:pt>
                  <c:pt idx="10">
                    <c:v>1.1398629545480081</c:v>
                  </c:pt>
                  <c:pt idx="11">
                    <c:v>10.712322069481571</c:v>
                  </c:pt>
                  <c:pt idx="12">
                    <c:v>8.521649677540216</c:v>
                  </c:pt>
                  <c:pt idx="13">
                    <c:v>3.4290638399907643</c:v>
                  </c:pt>
                  <c:pt idx="14">
                    <c:v>1.6560250032922179</c:v>
                  </c:pt>
                  <c:pt idx="15">
                    <c:v>3.6583991544614785</c:v>
                  </c:pt>
                  <c:pt idx="16">
                    <c:v>0.6962542922874817</c:v>
                  </c:pt>
                  <c:pt idx="17">
                    <c:v>2.174214193534096</c:v>
                  </c:pt>
                </c:numCache>
              </c:numRef>
            </c:minus>
            <c:spPr>
              <a:noFill/>
              <a:ln w="9525" cap="flat" cmpd="sng" algn="ctr">
                <a:solidFill>
                  <a:schemeClr val="tx1">
                    <a:lumMod val="65000"/>
                    <a:lumOff val="35000"/>
                  </a:schemeClr>
                </a:solidFill>
                <a:round/>
              </a:ln>
              <a:effectLst/>
            </c:spPr>
          </c:errBars>
          <c:xVal>
            <c:numRef>
              <c:f>'summary best fit'!$E$75:$E$109</c:f>
              <c:numCache>
                <c:formatCode>m/d/yyyy</c:formatCode>
                <c:ptCount val="35"/>
                <c:pt idx="0">
                  <c:v>45044</c:v>
                </c:pt>
                <c:pt idx="1">
                  <c:v>45048</c:v>
                </c:pt>
                <c:pt idx="2">
                  <c:v>45049</c:v>
                </c:pt>
                <c:pt idx="3">
                  <c:v>45050</c:v>
                </c:pt>
                <c:pt idx="4">
                  <c:v>45051</c:v>
                </c:pt>
                <c:pt idx="5">
                  <c:v>45055</c:v>
                </c:pt>
                <c:pt idx="6">
                  <c:v>45057</c:v>
                </c:pt>
                <c:pt idx="7">
                  <c:v>45062</c:v>
                </c:pt>
                <c:pt idx="8">
                  <c:v>45064</c:v>
                </c:pt>
                <c:pt idx="9">
                  <c:v>45070</c:v>
                </c:pt>
                <c:pt idx="10">
                  <c:v>45090</c:v>
                </c:pt>
                <c:pt idx="11">
                  <c:v>45097</c:v>
                </c:pt>
                <c:pt idx="12">
                  <c:v>45107</c:v>
                </c:pt>
                <c:pt idx="13">
                  <c:v>45118</c:v>
                </c:pt>
                <c:pt idx="14">
                  <c:v>45132</c:v>
                </c:pt>
                <c:pt idx="15">
                  <c:v>45146</c:v>
                </c:pt>
                <c:pt idx="16">
                  <c:v>45170</c:v>
                </c:pt>
                <c:pt idx="17">
                  <c:v>45198</c:v>
                </c:pt>
                <c:pt idx="18">
                  <c:v>45230</c:v>
                </c:pt>
                <c:pt idx="19">
                  <c:v>45258</c:v>
                </c:pt>
                <c:pt idx="20">
                  <c:v>45275</c:v>
                </c:pt>
                <c:pt idx="21">
                  <c:v>45320</c:v>
                </c:pt>
                <c:pt idx="22">
                  <c:v>45344</c:v>
                </c:pt>
                <c:pt idx="23">
                  <c:v>45377</c:v>
                </c:pt>
                <c:pt idx="24">
                  <c:v>45393</c:v>
                </c:pt>
                <c:pt idx="25">
                  <c:v>45411</c:v>
                </c:pt>
                <c:pt idx="26">
                  <c:v>45412</c:v>
                </c:pt>
                <c:pt idx="27">
                  <c:v>45413</c:v>
                </c:pt>
                <c:pt idx="28">
                  <c:v>45414</c:v>
                </c:pt>
                <c:pt idx="29">
                  <c:v>45415</c:v>
                </c:pt>
                <c:pt idx="30">
                  <c:v>45419</c:v>
                </c:pt>
                <c:pt idx="31">
                  <c:v>45421</c:v>
                </c:pt>
                <c:pt idx="32">
                  <c:v>45425</c:v>
                </c:pt>
                <c:pt idx="33">
                  <c:v>45429</c:v>
                </c:pt>
              </c:numCache>
            </c:numRef>
          </c:xVal>
          <c:yVal>
            <c:numRef>
              <c:f>'summary best fit'!$AA$75:$AA$109</c:f>
              <c:numCache>
                <c:formatCode>0.0</c:formatCode>
                <c:ptCount val="35"/>
                <c:pt idx="0">
                  <c:v>23.708985055111118</c:v>
                </c:pt>
                <c:pt idx="1">
                  <c:v>45.391320952235986</c:v>
                </c:pt>
                <c:pt idx="2">
                  <c:v>43.639162684078265</c:v>
                </c:pt>
                <c:pt idx="3">
                  <c:v>27.668390399999996</c:v>
                </c:pt>
                <c:pt idx="4">
                  <c:v>29.510976857195068</c:v>
                </c:pt>
                <c:pt idx="5">
                  <c:v>106.09341119999999</c:v>
                </c:pt>
                <c:pt idx="6">
                  <c:v>84.280694400000016</c:v>
                </c:pt>
                <c:pt idx="7">
                  <c:v>16.13103189299424</c:v>
                </c:pt>
                <c:pt idx="8">
                  <c:v>8.6466933608347212</c:v>
                </c:pt>
                <c:pt idx="9">
                  <c:v>6.7944866034704354</c:v>
                </c:pt>
                <c:pt idx="10" formatCode="0.00">
                  <c:v>2.2651937912722269</c:v>
                </c:pt>
                <c:pt idx="11" formatCode="General">
                  <c:v>11.678199577039218</c:v>
                </c:pt>
                <c:pt idx="12" formatCode="General">
                  <c:v>3.0354912000000001</c:v>
                </c:pt>
                <c:pt idx="13" formatCode="0.00">
                  <c:v>5.1835890995281693</c:v>
                </c:pt>
                <c:pt idx="14">
                  <c:v>2.9450531039623757</c:v>
                </c:pt>
                <c:pt idx="15">
                  <c:v>5.5686485010754367</c:v>
                </c:pt>
                <c:pt idx="16">
                  <c:v>2.2811212785908648</c:v>
                </c:pt>
                <c:pt idx="17">
                  <c:v>-0.44271360000000026</c:v>
                </c:pt>
                <c:pt idx="18">
                  <c:v>-0.94142383455892498</c:v>
                </c:pt>
                <c:pt idx="19">
                  <c:v>4.5035072337634237</c:v>
                </c:pt>
                <c:pt idx="20">
                  <c:v>0.58387325754635744</c:v>
                </c:pt>
                <c:pt idx="25">
                  <c:v>2.627296397909094</c:v>
                </c:pt>
                <c:pt idx="26">
                  <c:v>-0.60544823497964662</c:v>
                </c:pt>
                <c:pt idx="27">
                  <c:v>3.4816793083696762</c:v>
                </c:pt>
                <c:pt idx="28">
                  <c:v>8.0037450948290956E-2</c:v>
                </c:pt>
                <c:pt idx="29">
                  <c:v>9.7999231329141896</c:v>
                </c:pt>
                <c:pt idx="30">
                  <c:v>13.833791999999997</c:v>
                </c:pt>
                <c:pt idx="31">
                  <c:v>45.391320952235986</c:v>
                </c:pt>
                <c:pt idx="32">
                  <c:v>81.644975999999986</c:v>
                </c:pt>
                <c:pt idx="33">
                  <c:v>59.236531200000002</c:v>
                </c:pt>
                <c:pt idx="34" formatCode="0.00">
                  <c:v>644.01580122153655</c:v>
                </c:pt>
              </c:numCache>
            </c:numRef>
          </c:yVal>
          <c:smooth val="0"/>
          <c:extLst>
            <c:ext xmlns:c16="http://schemas.microsoft.com/office/drawing/2014/chart" uri="{C3380CC4-5D6E-409C-BE32-E72D297353CC}">
              <c16:uniqueId val="{00000007-416D-4DE5-8A14-A838D1CCF5C2}"/>
            </c:ext>
          </c:extLst>
        </c:ser>
        <c:dLbls>
          <c:showLegendKey val="0"/>
          <c:showVal val="0"/>
          <c:showCatName val="0"/>
          <c:showSerName val="0"/>
          <c:showPercent val="0"/>
          <c:showBubbleSize val="0"/>
        </c:dLbls>
        <c:axId val="432771176"/>
        <c:axId val="424591040"/>
      </c:scatterChart>
      <c:valAx>
        <c:axId val="432771176"/>
        <c:scaling>
          <c:orientation val="minMax"/>
          <c:min val="45000"/>
        </c:scaling>
        <c:delete val="0"/>
        <c:axPos val="b"/>
        <c:numFmt formatCode="m/d/yyyy"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424591040"/>
        <c:crosses val="autoZero"/>
        <c:crossBetween val="midCat"/>
      </c:valAx>
      <c:valAx>
        <c:axId val="424591040"/>
        <c:scaling>
          <c:orientation val="minMax"/>
          <c:max val="250"/>
        </c:scaling>
        <c:delete val="0"/>
        <c:axPos val="l"/>
        <c:title>
          <c:tx>
            <c:rich>
              <a:bodyPr rot="-54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r>
                  <a:rPr lang="en-GB"/>
                  <a:t>g N ha-1 day-1</a:t>
                </a:r>
              </a:p>
            </c:rich>
          </c:tx>
          <c:overlay val="0"/>
          <c:spPr>
            <a:noFill/>
            <a:ln>
              <a:noFill/>
            </a:ln>
            <a:effectLst/>
          </c:spPr>
          <c:txPr>
            <a:bodyPr rot="-54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title>
        <c:numFmt formatCode="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432771176"/>
        <c:crosses val="autoZero"/>
        <c:crossBetween val="midCat"/>
      </c:valAx>
      <c:spPr>
        <a:noFill/>
        <a:ln>
          <a:noFill/>
        </a:ln>
        <a:effectLst/>
      </c:spPr>
    </c:plotArea>
    <c:legend>
      <c:legendPos val="r"/>
      <c:layout>
        <c:manualLayout>
          <c:xMode val="edge"/>
          <c:yMode val="edge"/>
          <c:x val="0.45039013242057957"/>
          <c:y val="0.2231151074346123"/>
          <c:w val="0.25348583855530271"/>
          <c:h val="0.33447511547425351"/>
        </c:manualLayout>
      </c:layout>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50" baseline="0"/>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9C324C2-0537-4320-A1B8-927B51A553A8}" type="doc">
      <dgm:prSet loTypeId="urn:microsoft.com/office/officeart/2005/8/layout/hierarchy4" loCatId="list" qsTypeId="urn:microsoft.com/office/officeart/2005/8/quickstyle/simple1" qsCatId="simple" csTypeId="urn:microsoft.com/office/officeart/2005/8/colors/accent6_1" csCatId="accent6" phldr="1"/>
      <dgm:spPr/>
      <dgm:t>
        <a:bodyPr/>
        <a:lstStyle/>
        <a:p>
          <a:endParaRPr lang="en-GB"/>
        </a:p>
      </dgm:t>
    </dgm:pt>
    <dgm:pt modelId="{33C6A42D-2B78-4BFB-AE2E-F7F87F425771}">
      <dgm:prSet phldrT="[Text]"/>
      <dgm:spPr>
        <a:ln w="57150">
          <a:solidFill>
            <a:schemeClr val="accent6"/>
          </a:solidFill>
        </a:ln>
      </dgm:spPr>
      <dgm:t>
        <a:bodyPr/>
        <a:lstStyle/>
        <a:p>
          <a:r>
            <a:rPr lang="en-GB" b="1" dirty="0"/>
            <a:t>pHoenix Long Term Experiment </a:t>
          </a:r>
          <a:r>
            <a:rPr lang="en-GB" dirty="0"/>
            <a:t>(LTE), SRUC Craibstone, Aberdeen</a:t>
          </a:r>
        </a:p>
      </dgm:t>
    </dgm:pt>
    <dgm:pt modelId="{4C9560D8-8328-4375-8065-29B1A36AF773}" type="parTrans" cxnId="{D3421ED7-ED88-4CC9-8D93-B50D98646206}">
      <dgm:prSet/>
      <dgm:spPr/>
      <dgm:t>
        <a:bodyPr/>
        <a:lstStyle/>
        <a:p>
          <a:endParaRPr lang="en-GB"/>
        </a:p>
      </dgm:t>
    </dgm:pt>
    <dgm:pt modelId="{E533FF0C-4D72-4FA3-B24C-8D17D9557E94}" type="sibTrans" cxnId="{D3421ED7-ED88-4CC9-8D93-B50D98646206}">
      <dgm:prSet/>
      <dgm:spPr/>
      <dgm:t>
        <a:bodyPr/>
        <a:lstStyle/>
        <a:p>
          <a:endParaRPr lang="en-GB"/>
        </a:p>
      </dgm:t>
    </dgm:pt>
    <dgm:pt modelId="{A2D18341-94FD-46B2-A0BB-F5BDCB4989B1}">
      <dgm:prSet phldrT="[Text]"/>
      <dgm:spPr>
        <a:ln w="57150">
          <a:solidFill>
            <a:schemeClr val="accent2"/>
          </a:solidFill>
        </a:ln>
      </dgm:spPr>
      <dgm:t>
        <a:bodyPr/>
        <a:lstStyle/>
        <a:p>
          <a:r>
            <a:rPr lang="en-GB" b="1" dirty="0"/>
            <a:t>Intercopped Species trial</a:t>
          </a:r>
          <a:r>
            <a:rPr lang="en-GB" dirty="0"/>
            <a:t>, SRUC Craibstone, Aberdeen</a:t>
          </a:r>
        </a:p>
      </dgm:t>
    </dgm:pt>
    <dgm:pt modelId="{04515860-F236-4D39-8311-911119EFC39A}" type="parTrans" cxnId="{0B42C715-BCB2-40C2-9A89-D274B064C522}">
      <dgm:prSet/>
      <dgm:spPr/>
      <dgm:t>
        <a:bodyPr/>
        <a:lstStyle/>
        <a:p>
          <a:endParaRPr lang="en-GB"/>
        </a:p>
      </dgm:t>
    </dgm:pt>
    <dgm:pt modelId="{EDA4C6C1-F476-4CD5-8269-F2703D8EAA9A}" type="sibTrans" cxnId="{0B42C715-BCB2-40C2-9A89-D274B064C522}">
      <dgm:prSet/>
      <dgm:spPr/>
      <dgm:t>
        <a:bodyPr/>
        <a:lstStyle/>
        <a:p>
          <a:endParaRPr lang="en-GB"/>
        </a:p>
      </dgm:t>
    </dgm:pt>
    <dgm:pt modelId="{109A5EE6-F7EE-4DDA-8AA2-D62E5F5D6775}">
      <dgm:prSet phldrT="[Text]"/>
      <dgm:spPr>
        <a:ln w="57150">
          <a:solidFill>
            <a:schemeClr val="accent1"/>
          </a:solidFill>
        </a:ln>
      </dgm:spPr>
      <dgm:t>
        <a:bodyPr/>
        <a:lstStyle/>
        <a:p>
          <a:r>
            <a:rPr lang="en-GB" b="1" dirty="0"/>
            <a:t>Nitrous Oxide Emission trial</a:t>
          </a:r>
          <a:r>
            <a:rPr lang="en-GB" dirty="0"/>
            <a:t>,</a:t>
          </a:r>
          <a:r>
            <a:rPr lang="en-GB" b="0" i="0" dirty="0"/>
            <a:t> Kirkton, Crianlarich</a:t>
          </a:r>
          <a:r>
            <a:rPr lang="en-GB" dirty="0"/>
            <a:t> </a:t>
          </a:r>
        </a:p>
      </dgm:t>
    </dgm:pt>
    <dgm:pt modelId="{CC1EC471-9503-49E9-81FA-71DDBFF8DA2D}" type="parTrans" cxnId="{98B9BF02-228F-486B-9C4A-C41F03DB4945}">
      <dgm:prSet/>
      <dgm:spPr/>
      <dgm:t>
        <a:bodyPr/>
        <a:lstStyle/>
        <a:p>
          <a:endParaRPr lang="en-GB"/>
        </a:p>
      </dgm:t>
    </dgm:pt>
    <dgm:pt modelId="{8888876B-6D72-4E5E-B51C-79D60E486BD8}" type="sibTrans" cxnId="{98B9BF02-228F-486B-9C4A-C41F03DB4945}">
      <dgm:prSet/>
      <dgm:spPr/>
      <dgm:t>
        <a:bodyPr/>
        <a:lstStyle/>
        <a:p>
          <a:endParaRPr lang="en-GB"/>
        </a:p>
      </dgm:t>
    </dgm:pt>
    <dgm:pt modelId="{AC7D7E63-3489-46EB-9B6E-05A983350026}">
      <dgm:prSet phldrT="[Text]"/>
      <dgm:spPr>
        <a:ln w="57150">
          <a:solidFill>
            <a:schemeClr val="accent5"/>
          </a:solidFill>
        </a:ln>
      </dgm:spPr>
      <dgm:t>
        <a:bodyPr/>
        <a:lstStyle/>
        <a:p>
          <a:r>
            <a:rPr lang="en-GB" b="1" dirty="0"/>
            <a:t>Tulloch Organic LTE</a:t>
          </a:r>
          <a:r>
            <a:rPr lang="en-GB" dirty="0"/>
            <a:t>, SRUC Craibstone, Aberdeen</a:t>
          </a:r>
        </a:p>
      </dgm:t>
    </dgm:pt>
    <dgm:pt modelId="{F50D82E7-0ADF-4755-95C4-8E884A0EF7B0}" type="parTrans" cxnId="{5965E661-D166-4E46-9832-1FBFCA46AD58}">
      <dgm:prSet/>
      <dgm:spPr/>
      <dgm:t>
        <a:bodyPr/>
        <a:lstStyle/>
        <a:p>
          <a:endParaRPr lang="en-GB"/>
        </a:p>
      </dgm:t>
    </dgm:pt>
    <dgm:pt modelId="{03AA2E23-23FD-4C54-92EE-F736E2055A22}" type="sibTrans" cxnId="{5965E661-D166-4E46-9832-1FBFCA46AD58}">
      <dgm:prSet/>
      <dgm:spPr/>
      <dgm:t>
        <a:bodyPr/>
        <a:lstStyle/>
        <a:p>
          <a:endParaRPr lang="en-GB"/>
        </a:p>
      </dgm:t>
    </dgm:pt>
    <dgm:pt modelId="{09EE2C9E-CDB0-4322-A309-6AA05EA330AC}">
      <dgm:prSet phldrT="[Text]"/>
      <dgm:spPr/>
      <dgm:t>
        <a:bodyPr/>
        <a:lstStyle/>
        <a:p>
          <a:r>
            <a:rPr lang="en-GB" dirty="0"/>
            <a:t>Long and short-term experimental sites, SRUC</a:t>
          </a:r>
        </a:p>
      </dgm:t>
    </dgm:pt>
    <dgm:pt modelId="{2E4C0FC8-5559-4253-AB7D-553AF1A79609}" type="sibTrans" cxnId="{B2BACDD9-76E4-43EB-84D6-AFD564558B70}">
      <dgm:prSet/>
      <dgm:spPr/>
      <dgm:t>
        <a:bodyPr/>
        <a:lstStyle/>
        <a:p>
          <a:endParaRPr lang="en-GB"/>
        </a:p>
      </dgm:t>
    </dgm:pt>
    <dgm:pt modelId="{65F2B189-AED3-4527-8E73-DEF22526A89F}" type="parTrans" cxnId="{B2BACDD9-76E4-43EB-84D6-AFD564558B70}">
      <dgm:prSet/>
      <dgm:spPr/>
      <dgm:t>
        <a:bodyPr/>
        <a:lstStyle/>
        <a:p>
          <a:endParaRPr lang="en-GB"/>
        </a:p>
      </dgm:t>
    </dgm:pt>
    <dgm:pt modelId="{2173C4E6-061F-4B49-8E8D-5150DA7197BD}" type="pres">
      <dgm:prSet presAssocID="{29C324C2-0537-4320-A1B8-927B51A553A8}" presName="Name0" presStyleCnt="0">
        <dgm:presLayoutVars>
          <dgm:chPref val="1"/>
          <dgm:dir/>
          <dgm:animOne val="branch"/>
          <dgm:animLvl val="lvl"/>
          <dgm:resizeHandles/>
        </dgm:presLayoutVars>
      </dgm:prSet>
      <dgm:spPr/>
    </dgm:pt>
    <dgm:pt modelId="{8E7401A7-5E34-413A-804F-545814AB39A8}" type="pres">
      <dgm:prSet presAssocID="{09EE2C9E-CDB0-4322-A309-6AA05EA330AC}" presName="vertOne" presStyleCnt="0"/>
      <dgm:spPr/>
    </dgm:pt>
    <dgm:pt modelId="{CCDD0331-BDB0-424D-8E4E-06649C1B6860}" type="pres">
      <dgm:prSet presAssocID="{09EE2C9E-CDB0-4322-A309-6AA05EA330AC}" presName="txOne" presStyleLbl="node0" presStyleIdx="0" presStyleCnt="1" custScaleY="39261" custLinFactY="-26778" custLinFactNeighborX="0" custLinFactNeighborY="-100000">
        <dgm:presLayoutVars>
          <dgm:chPref val="3"/>
        </dgm:presLayoutVars>
      </dgm:prSet>
      <dgm:spPr/>
    </dgm:pt>
    <dgm:pt modelId="{5F1E5B51-CABB-4929-9A09-7C22AF49B94B}" type="pres">
      <dgm:prSet presAssocID="{09EE2C9E-CDB0-4322-A309-6AA05EA330AC}" presName="parTransOne" presStyleCnt="0"/>
      <dgm:spPr/>
    </dgm:pt>
    <dgm:pt modelId="{028AA27A-BFA7-4D81-90BF-4941E7F7B8D7}" type="pres">
      <dgm:prSet presAssocID="{09EE2C9E-CDB0-4322-A309-6AA05EA330AC}" presName="horzOne" presStyleCnt="0"/>
      <dgm:spPr/>
    </dgm:pt>
    <dgm:pt modelId="{1076BA4F-F0E5-40CF-BC44-7EE7192A2769}" type="pres">
      <dgm:prSet presAssocID="{33C6A42D-2B78-4BFB-AE2E-F7F87F425771}" presName="vertTwo" presStyleCnt="0"/>
      <dgm:spPr/>
    </dgm:pt>
    <dgm:pt modelId="{CBFE4583-F44A-4715-8A57-7FAF18298810}" type="pres">
      <dgm:prSet presAssocID="{33C6A42D-2B78-4BFB-AE2E-F7F87F425771}" presName="txTwo" presStyleLbl="node2" presStyleIdx="0" presStyleCnt="4">
        <dgm:presLayoutVars>
          <dgm:chPref val="3"/>
        </dgm:presLayoutVars>
      </dgm:prSet>
      <dgm:spPr/>
    </dgm:pt>
    <dgm:pt modelId="{0EE7E650-5899-4C26-852B-D4D8F73CEBAE}" type="pres">
      <dgm:prSet presAssocID="{33C6A42D-2B78-4BFB-AE2E-F7F87F425771}" presName="horzTwo" presStyleCnt="0"/>
      <dgm:spPr/>
    </dgm:pt>
    <dgm:pt modelId="{1D420448-455A-44E3-A80A-FA067C364B07}" type="pres">
      <dgm:prSet presAssocID="{E533FF0C-4D72-4FA3-B24C-8D17D9557E94}" presName="sibSpaceTwo" presStyleCnt="0"/>
      <dgm:spPr/>
    </dgm:pt>
    <dgm:pt modelId="{43A9C2B5-FDEE-472D-94A5-0CB7F420E20A}" type="pres">
      <dgm:prSet presAssocID="{AC7D7E63-3489-46EB-9B6E-05A983350026}" presName="vertTwo" presStyleCnt="0"/>
      <dgm:spPr/>
    </dgm:pt>
    <dgm:pt modelId="{4AC277DD-3B0E-4FB0-AAE0-E1C489106DD3}" type="pres">
      <dgm:prSet presAssocID="{AC7D7E63-3489-46EB-9B6E-05A983350026}" presName="txTwo" presStyleLbl="node2" presStyleIdx="1" presStyleCnt="4">
        <dgm:presLayoutVars>
          <dgm:chPref val="3"/>
        </dgm:presLayoutVars>
      </dgm:prSet>
      <dgm:spPr/>
    </dgm:pt>
    <dgm:pt modelId="{CA496B63-9D9A-4A51-9C78-D7A336420B2E}" type="pres">
      <dgm:prSet presAssocID="{AC7D7E63-3489-46EB-9B6E-05A983350026}" presName="horzTwo" presStyleCnt="0"/>
      <dgm:spPr/>
    </dgm:pt>
    <dgm:pt modelId="{40B56AC9-C3A8-466C-972C-9BCE798A2EF1}" type="pres">
      <dgm:prSet presAssocID="{03AA2E23-23FD-4C54-92EE-F736E2055A22}" presName="sibSpaceTwo" presStyleCnt="0"/>
      <dgm:spPr/>
    </dgm:pt>
    <dgm:pt modelId="{BF2A0F51-BACA-4AAD-A33C-7A4087B1118F}" type="pres">
      <dgm:prSet presAssocID="{A2D18341-94FD-46B2-A0BB-F5BDCB4989B1}" presName="vertTwo" presStyleCnt="0"/>
      <dgm:spPr/>
    </dgm:pt>
    <dgm:pt modelId="{82AE31CF-CC49-4339-9DB6-7023FC17553E}" type="pres">
      <dgm:prSet presAssocID="{A2D18341-94FD-46B2-A0BB-F5BDCB4989B1}" presName="txTwo" presStyleLbl="node2" presStyleIdx="2" presStyleCnt="4">
        <dgm:presLayoutVars>
          <dgm:chPref val="3"/>
        </dgm:presLayoutVars>
      </dgm:prSet>
      <dgm:spPr/>
    </dgm:pt>
    <dgm:pt modelId="{04CE2E23-AF5C-4B54-8683-46FAD24C8C11}" type="pres">
      <dgm:prSet presAssocID="{A2D18341-94FD-46B2-A0BB-F5BDCB4989B1}" presName="horzTwo" presStyleCnt="0"/>
      <dgm:spPr/>
    </dgm:pt>
    <dgm:pt modelId="{F70C0ACF-6851-4177-9302-C1A02279A9FA}" type="pres">
      <dgm:prSet presAssocID="{EDA4C6C1-F476-4CD5-8269-F2703D8EAA9A}" presName="sibSpaceTwo" presStyleCnt="0"/>
      <dgm:spPr/>
    </dgm:pt>
    <dgm:pt modelId="{36E1B767-6FEA-491E-B4B7-3F9F4BF72FAA}" type="pres">
      <dgm:prSet presAssocID="{109A5EE6-F7EE-4DDA-8AA2-D62E5F5D6775}" presName="vertTwo" presStyleCnt="0"/>
      <dgm:spPr/>
    </dgm:pt>
    <dgm:pt modelId="{61ABEA9F-5EAE-436A-B24E-697BB316B5BD}" type="pres">
      <dgm:prSet presAssocID="{109A5EE6-F7EE-4DDA-8AA2-D62E5F5D6775}" presName="txTwo" presStyleLbl="node2" presStyleIdx="3" presStyleCnt="4">
        <dgm:presLayoutVars>
          <dgm:chPref val="3"/>
        </dgm:presLayoutVars>
      </dgm:prSet>
      <dgm:spPr/>
    </dgm:pt>
    <dgm:pt modelId="{17281199-02A1-47B2-B4F3-71383009876E}" type="pres">
      <dgm:prSet presAssocID="{109A5EE6-F7EE-4DDA-8AA2-D62E5F5D6775}" presName="horzTwo" presStyleCnt="0"/>
      <dgm:spPr/>
    </dgm:pt>
  </dgm:ptLst>
  <dgm:cxnLst>
    <dgm:cxn modelId="{7E5C5F00-FB62-47D0-A906-2E19D2EAE52E}" type="presOf" srcId="{29C324C2-0537-4320-A1B8-927B51A553A8}" destId="{2173C4E6-061F-4B49-8E8D-5150DA7197BD}" srcOrd="0" destOrd="0" presId="urn:microsoft.com/office/officeart/2005/8/layout/hierarchy4"/>
    <dgm:cxn modelId="{98B9BF02-228F-486B-9C4A-C41F03DB4945}" srcId="{09EE2C9E-CDB0-4322-A309-6AA05EA330AC}" destId="{109A5EE6-F7EE-4DDA-8AA2-D62E5F5D6775}" srcOrd="3" destOrd="0" parTransId="{CC1EC471-9503-49E9-81FA-71DDBFF8DA2D}" sibTransId="{8888876B-6D72-4E5E-B51C-79D60E486BD8}"/>
    <dgm:cxn modelId="{293F1A14-B63B-4575-89EB-0317F524F2F3}" type="presOf" srcId="{109A5EE6-F7EE-4DDA-8AA2-D62E5F5D6775}" destId="{61ABEA9F-5EAE-436A-B24E-697BB316B5BD}" srcOrd="0" destOrd="0" presId="urn:microsoft.com/office/officeart/2005/8/layout/hierarchy4"/>
    <dgm:cxn modelId="{0B42C715-BCB2-40C2-9A89-D274B064C522}" srcId="{09EE2C9E-CDB0-4322-A309-6AA05EA330AC}" destId="{A2D18341-94FD-46B2-A0BB-F5BDCB4989B1}" srcOrd="2" destOrd="0" parTransId="{04515860-F236-4D39-8311-911119EFC39A}" sibTransId="{EDA4C6C1-F476-4CD5-8269-F2703D8EAA9A}"/>
    <dgm:cxn modelId="{5965E661-D166-4E46-9832-1FBFCA46AD58}" srcId="{09EE2C9E-CDB0-4322-A309-6AA05EA330AC}" destId="{AC7D7E63-3489-46EB-9B6E-05A983350026}" srcOrd="1" destOrd="0" parTransId="{F50D82E7-0ADF-4755-95C4-8E884A0EF7B0}" sibTransId="{03AA2E23-23FD-4C54-92EE-F736E2055A22}"/>
    <dgm:cxn modelId="{E115CC49-D972-4863-9EFF-35BAD0891D30}" type="presOf" srcId="{A2D18341-94FD-46B2-A0BB-F5BDCB4989B1}" destId="{82AE31CF-CC49-4339-9DB6-7023FC17553E}" srcOrd="0" destOrd="0" presId="urn:microsoft.com/office/officeart/2005/8/layout/hierarchy4"/>
    <dgm:cxn modelId="{7DD28893-1B92-4FED-ACE9-81D77A47E224}" type="presOf" srcId="{33C6A42D-2B78-4BFB-AE2E-F7F87F425771}" destId="{CBFE4583-F44A-4715-8A57-7FAF18298810}" srcOrd="0" destOrd="0" presId="urn:microsoft.com/office/officeart/2005/8/layout/hierarchy4"/>
    <dgm:cxn modelId="{D3421ED7-ED88-4CC9-8D93-B50D98646206}" srcId="{09EE2C9E-CDB0-4322-A309-6AA05EA330AC}" destId="{33C6A42D-2B78-4BFB-AE2E-F7F87F425771}" srcOrd="0" destOrd="0" parTransId="{4C9560D8-8328-4375-8065-29B1A36AF773}" sibTransId="{E533FF0C-4D72-4FA3-B24C-8D17D9557E94}"/>
    <dgm:cxn modelId="{B2BACDD9-76E4-43EB-84D6-AFD564558B70}" srcId="{29C324C2-0537-4320-A1B8-927B51A553A8}" destId="{09EE2C9E-CDB0-4322-A309-6AA05EA330AC}" srcOrd="0" destOrd="0" parTransId="{65F2B189-AED3-4527-8E73-DEF22526A89F}" sibTransId="{2E4C0FC8-5559-4253-AB7D-553AF1A79609}"/>
    <dgm:cxn modelId="{D52E87DC-B68B-4C85-B0E1-45D28294BDD5}" type="presOf" srcId="{AC7D7E63-3489-46EB-9B6E-05A983350026}" destId="{4AC277DD-3B0E-4FB0-AAE0-E1C489106DD3}" srcOrd="0" destOrd="0" presId="urn:microsoft.com/office/officeart/2005/8/layout/hierarchy4"/>
    <dgm:cxn modelId="{01AB32E5-854B-4D29-AF25-488CC592E78E}" type="presOf" srcId="{09EE2C9E-CDB0-4322-A309-6AA05EA330AC}" destId="{CCDD0331-BDB0-424D-8E4E-06649C1B6860}" srcOrd="0" destOrd="0" presId="urn:microsoft.com/office/officeart/2005/8/layout/hierarchy4"/>
    <dgm:cxn modelId="{8B388011-B78D-4C0A-B1F3-BD00CEA07887}" type="presParOf" srcId="{2173C4E6-061F-4B49-8E8D-5150DA7197BD}" destId="{8E7401A7-5E34-413A-804F-545814AB39A8}" srcOrd="0" destOrd="0" presId="urn:microsoft.com/office/officeart/2005/8/layout/hierarchy4"/>
    <dgm:cxn modelId="{B3F32C03-1C2E-4DBC-8CEE-57BDC888631B}" type="presParOf" srcId="{8E7401A7-5E34-413A-804F-545814AB39A8}" destId="{CCDD0331-BDB0-424D-8E4E-06649C1B6860}" srcOrd="0" destOrd="0" presId="urn:microsoft.com/office/officeart/2005/8/layout/hierarchy4"/>
    <dgm:cxn modelId="{59799FA8-991A-44C7-A4A7-C89734DCCA52}" type="presParOf" srcId="{8E7401A7-5E34-413A-804F-545814AB39A8}" destId="{5F1E5B51-CABB-4929-9A09-7C22AF49B94B}" srcOrd="1" destOrd="0" presId="urn:microsoft.com/office/officeart/2005/8/layout/hierarchy4"/>
    <dgm:cxn modelId="{CC45C17E-036E-462E-8603-C02E152C9039}" type="presParOf" srcId="{8E7401A7-5E34-413A-804F-545814AB39A8}" destId="{028AA27A-BFA7-4D81-90BF-4941E7F7B8D7}" srcOrd="2" destOrd="0" presId="urn:microsoft.com/office/officeart/2005/8/layout/hierarchy4"/>
    <dgm:cxn modelId="{EB8ABDF3-6CA7-4154-BBCF-2B542D4BFDDB}" type="presParOf" srcId="{028AA27A-BFA7-4D81-90BF-4941E7F7B8D7}" destId="{1076BA4F-F0E5-40CF-BC44-7EE7192A2769}" srcOrd="0" destOrd="0" presId="urn:microsoft.com/office/officeart/2005/8/layout/hierarchy4"/>
    <dgm:cxn modelId="{5BB7C79A-4A14-4D9D-B036-4969BE3EBA30}" type="presParOf" srcId="{1076BA4F-F0E5-40CF-BC44-7EE7192A2769}" destId="{CBFE4583-F44A-4715-8A57-7FAF18298810}" srcOrd="0" destOrd="0" presId="urn:microsoft.com/office/officeart/2005/8/layout/hierarchy4"/>
    <dgm:cxn modelId="{9A937D16-0D06-4313-93D8-7E0C822359DA}" type="presParOf" srcId="{1076BA4F-F0E5-40CF-BC44-7EE7192A2769}" destId="{0EE7E650-5899-4C26-852B-D4D8F73CEBAE}" srcOrd="1" destOrd="0" presId="urn:microsoft.com/office/officeart/2005/8/layout/hierarchy4"/>
    <dgm:cxn modelId="{5A6A989E-F5E5-4D77-81E4-FCAD860FEAC7}" type="presParOf" srcId="{028AA27A-BFA7-4D81-90BF-4941E7F7B8D7}" destId="{1D420448-455A-44E3-A80A-FA067C364B07}" srcOrd="1" destOrd="0" presId="urn:microsoft.com/office/officeart/2005/8/layout/hierarchy4"/>
    <dgm:cxn modelId="{526505FC-0909-4EE9-BDE1-985E9282F694}" type="presParOf" srcId="{028AA27A-BFA7-4D81-90BF-4941E7F7B8D7}" destId="{43A9C2B5-FDEE-472D-94A5-0CB7F420E20A}" srcOrd="2" destOrd="0" presId="urn:microsoft.com/office/officeart/2005/8/layout/hierarchy4"/>
    <dgm:cxn modelId="{5FC355C1-720E-4E3A-999A-3E43F6206A7A}" type="presParOf" srcId="{43A9C2B5-FDEE-472D-94A5-0CB7F420E20A}" destId="{4AC277DD-3B0E-4FB0-AAE0-E1C489106DD3}" srcOrd="0" destOrd="0" presId="urn:microsoft.com/office/officeart/2005/8/layout/hierarchy4"/>
    <dgm:cxn modelId="{001AF9B6-3873-4AEA-8065-D9A83BB700E0}" type="presParOf" srcId="{43A9C2B5-FDEE-472D-94A5-0CB7F420E20A}" destId="{CA496B63-9D9A-4A51-9C78-D7A336420B2E}" srcOrd="1" destOrd="0" presId="urn:microsoft.com/office/officeart/2005/8/layout/hierarchy4"/>
    <dgm:cxn modelId="{F32C3AA6-8FCC-48C0-9719-8321F271D4AC}" type="presParOf" srcId="{028AA27A-BFA7-4D81-90BF-4941E7F7B8D7}" destId="{40B56AC9-C3A8-466C-972C-9BCE798A2EF1}" srcOrd="3" destOrd="0" presId="urn:microsoft.com/office/officeart/2005/8/layout/hierarchy4"/>
    <dgm:cxn modelId="{46834B73-1101-4DBD-9716-01DF9AFDE0FA}" type="presParOf" srcId="{028AA27A-BFA7-4D81-90BF-4941E7F7B8D7}" destId="{BF2A0F51-BACA-4AAD-A33C-7A4087B1118F}" srcOrd="4" destOrd="0" presId="urn:microsoft.com/office/officeart/2005/8/layout/hierarchy4"/>
    <dgm:cxn modelId="{EC86E31B-2B7B-459D-BE0F-B54BC725D18B}" type="presParOf" srcId="{BF2A0F51-BACA-4AAD-A33C-7A4087B1118F}" destId="{82AE31CF-CC49-4339-9DB6-7023FC17553E}" srcOrd="0" destOrd="0" presId="urn:microsoft.com/office/officeart/2005/8/layout/hierarchy4"/>
    <dgm:cxn modelId="{DF8AA638-2C31-4EEC-A288-73B6451FE7ED}" type="presParOf" srcId="{BF2A0F51-BACA-4AAD-A33C-7A4087B1118F}" destId="{04CE2E23-AF5C-4B54-8683-46FAD24C8C11}" srcOrd="1" destOrd="0" presId="urn:microsoft.com/office/officeart/2005/8/layout/hierarchy4"/>
    <dgm:cxn modelId="{0A8E7DB5-1304-4660-B2AB-3994F0F1C658}" type="presParOf" srcId="{028AA27A-BFA7-4D81-90BF-4941E7F7B8D7}" destId="{F70C0ACF-6851-4177-9302-C1A02279A9FA}" srcOrd="5" destOrd="0" presId="urn:microsoft.com/office/officeart/2005/8/layout/hierarchy4"/>
    <dgm:cxn modelId="{A437CAF7-3FFA-4E5C-960A-2F77C94568E5}" type="presParOf" srcId="{028AA27A-BFA7-4D81-90BF-4941E7F7B8D7}" destId="{36E1B767-6FEA-491E-B4B7-3F9F4BF72FAA}" srcOrd="6" destOrd="0" presId="urn:microsoft.com/office/officeart/2005/8/layout/hierarchy4"/>
    <dgm:cxn modelId="{34094C20-7F01-417D-BE42-3B06C93BF133}" type="presParOf" srcId="{36E1B767-6FEA-491E-B4B7-3F9F4BF72FAA}" destId="{61ABEA9F-5EAE-436A-B24E-697BB316B5BD}" srcOrd="0" destOrd="0" presId="urn:microsoft.com/office/officeart/2005/8/layout/hierarchy4"/>
    <dgm:cxn modelId="{AD361534-7E81-4CD3-93A0-3071B0EB83D3}" type="presParOf" srcId="{36E1B767-6FEA-491E-B4B7-3F9F4BF72FAA}" destId="{17281199-02A1-47B2-B4F3-71383009876E}" srcOrd="1" destOrd="0" presId="urn:microsoft.com/office/officeart/2005/8/layout/hierarchy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DD0331-BDB0-424D-8E4E-06649C1B6860}">
      <dsp:nvSpPr>
        <dsp:cNvPr id="0" name=""/>
        <dsp:cNvSpPr/>
      </dsp:nvSpPr>
      <dsp:spPr>
        <a:xfrm>
          <a:off x="1113" y="0"/>
          <a:ext cx="6888464" cy="1123940"/>
        </a:xfrm>
        <a:prstGeom prst="roundRect">
          <a:avLst>
            <a:gd name="adj" fmla="val 10000"/>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GB" sz="2800" kern="1200" dirty="0"/>
            <a:t>Long and short-term experimental sites, SRUC</a:t>
          </a:r>
        </a:p>
      </dsp:txBody>
      <dsp:txXfrm>
        <a:off x="34032" y="32919"/>
        <a:ext cx="6822626" cy="1058102"/>
      </dsp:txXfrm>
    </dsp:sp>
    <dsp:sp modelId="{CBFE4583-F44A-4715-8A57-7FAF18298810}">
      <dsp:nvSpPr>
        <dsp:cNvPr id="0" name=""/>
        <dsp:cNvSpPr/>
      </dsp:nvSpPr>
      <dsp:spPr>
        <a:xfrm>
          <a:off x="1113" y="1384844"/>
          <a:ext cx="1620052" cy="2862739"/>
        </a:xfrm>
        <a:prstGeom prst="roundRect">
          <a:avLst>
            <a:gd name="adj" fmla="val 10000"/>
          </a:avLst>
        </a:prstGeom>
        <a:solidFill>
          <a:schemeClr val="lt1">
            <a:hueOff val="0"/>
            <a:satOff val="0"/>
            <a:lumOff val="0"/>
            <a:alphaOff val="0"/>
          </a:schemeClr>
        </a:solidFill>
        <a:ln w="57150" cap="flat" cmpd="sng" algn="ctr">
          <a:solidFill>
            <a:schemeClr val="accent6"/>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b="1" kern="1200" dirty="0"/>
            <a:t>pHoenix Long Term Experiment </a:t>
          </a:r>
          <a:r>
            <a:rPr lang="en-GB" sz="1800" kern="1200" dirty="0"/>
            <a:t>(LTE), SRUC Craibstone, Aberdeen</a:t>
          </a:r>
        </a:p>
      </dsp:txBody>
      <dsp:txXfrm>
        <a:off x="48563" y="1432294"/>
        <a:ext cx="1525152" cy="2767839"/>
      </dsp:txXfrm>
    </dsp:sp>
    <dsp:sp modelId="{4AC277DD-3B0E-4FB0-AAE0-E1C489106DD3}">
      <dsp:nvSpPr>
        <dsp:cNvPr id="0" name=""/>
        <dsp:cNvSpPr/>
      </dsp:nvSpPr>
      <dsp:spPr>
        <a:xfrm>
          <a:off x="1757250" y="1384844"/>
          <a:ext cx="1620052" cy="2862739"/>
        </a:xfrm>
        <a:prstGeom prst="roundRect">
          <a:avLst>
            <a:gd name="adj" fmla="val 10000"/>
          </a:avLst>
        </a:prstGeom>
        <a:solidFill>
          <a:schemeClr val="lt1">
            <a:hueOff val="0"/>
            <a:satOff val="0"/>
            <a:lumOff val="0"/>
            <a:alphaOff val="0"/>
          </a:schemeClr>
        </a:solidFill>
        <a:ln w="57150" cap="flat" cmpd="sng" algn="ctr">
          <a:solidFill>
            <a:schemeClr val="accent5"/>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b="1" kern="1200" dirty="0"/>
            <a:t>Tulloch Organic LTE</a:t>
          </a:r>
          <a:r>
            <a:rPr lang="en-GB" sz="1800" kern="1200" dirty="0"/>
            <a:t>, SRUC Craibstone, Aberdeen</a:t>
          </a:r>
        </a:p>
      </dsp:txBody>
      <dsp:txXfrm>
        <a:off x="1804700" y="1432294"/>
        <a:ext cx="1525152" cy="2767839"/>
      </dsp:txXfrm>
    </dsp:sp>
    <dsp:sp modelId="{82AE31CF-CC49-4339-9DB6-7023FC17553E}">
      <dsp:nvSpPr>
        <dsp:cNvPr id="0" name=""/>
        <dsp:cNvSpPr/>
      </dsp:nvSpPr>
      <dsp:spPr>
        <a:xfrm>
          <a:off x="3513388" y="1384844"/>
          <a:ext cx="1620052" cy="2862739"/>
        </a:xfrm>
        <a:prstGeom prst="roundRect">
          <a:avLst>
            <a:gd name="adj" fmla="val 10000"/>
          </a:avLst>
        </a:prstGeom>
        <a:solidFill>
          <a:schemeClr val="lt1">
            <a:hueOff val="0"/>
            <a:satOff val="0"/>
            <a:lumOff val="0"/>
            <a:alphaOff val="0"/>
          </a:schemeClr>
        </a:solidFill>
        <a:ln w="57150" cap="flat" cmpd="sng" algn="ctr">
          <a:solidFill>
            <a:schemeClr val="accent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b="1" kern="1200" dirty="0"/>
            <a:t>Intercopped Species trial</a:t>
          </a:r>
          <a:r>
            <a:rPr lang="en-GB" sz="1800" kern="1200" dirty="0"/>
            <a:t>, SRUC Craibstone, Aberdeen</a:t>
          </a:r>
        </a:p>
      </dsp:txBody>
      <dsp:txXfrm>
        <a:off x="3560838" y="1432294"/>
        <a:ext cx="1525152" cy="2767839"/>
      </dsp:txXfrm>
    </dsp:sp>
    <dsp:sp modelId="{61ABEA9F-5EAE-436A-B24E-697BB316B5BD}">
      <dsp:nvSpPr>
        <dsp:cNvPr id="0" name=""/>
        <dsp:cNvSpPr/>
      </dsp:nvSpPr>
      <dsp:spPr>
        <a:xfrm>
          <a:off x="5269525" y="1384844"/>
          <a:ext cx="1620052" cy="2862739"/>
        </a:xfrm>
        <a:prstGeom prst="roundRect">
          <a:avLst>
            <a:gd name="adj" fmla="val 10000"/>
          </a:avLst>
        </a:prstGeom>
        <a:solidFill>
          <a:schemeClr val="lt1">
            <a:hueOff val="0"/>
            <a:satOff val="0"/>
            <a:lumOff val="0"/>
            <a:alphaOff val="0"/>
          </a:schemeClr>
        </a:solidFill>
        <a:ln w="5715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b="1" kern="1200" dirty="0"/>
            <a:t>Nitrous Oxide Emission trial</a:t>
          </a:r>
          <a:r>
            <a:rPr lang="en-GB" sz="1800" kern="1200" dirty="0"/>
            <a:t>,</a:t>
          </a:r>
          <a:r>
            <a:rPr lang="en-GB" sz="1800" b="0" i="0" kern="1200" dirty="0"/>
            <a:t> Kirkton, Crianlarich</a:t>
          </a:r>
          <a:r>
            <a:rPr lang="en-GB" sz="1800" kern="1200" dirty="0"/>
            <a:t> </a:t>
          </a:r>
        </a:p>
      </dsp:txBody>
      <dsp:txXfrm>
        <a:off x="5316975" y="1432294"/>
        <a:ext cx="1525152" cy="2767839"/>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0.15425</cdr:x>
      <cdr:y>0.24169</cdr:y>
    </cdr:from>
    <cdr:to>
      <cdr:x>0.15513</cdr:x>
      <cdr:y>0.43425</cdr:y>
    </cdr:to>
    <cdr:cxnSp macro="">
      <cdr:nvCxnSpPr>
        <cdr:cNvPr id="3" name="Straight Arrow Connector 2">
          <a:extLst xmlns:a="http://schemas.openxmlformats.org/drawingml/2006/main">
            <a:ext uri="{FF2B5EF4-FFF2-40B4-BE49-F238E27FC236}">
              <a16:creationId xmlns:a16="http://schemas.microsoft.com/office/drawing/2014/main" id="{8B05CC19-7769-51CB-7AE8-1A4682FD41AC}"/>
            </a:ext>
          </a:extLst>
        </cdr:cNvPr>
        <cdr:cNvCxnSpPr/>
      </cdr:nvCxnSpPr>
      <cdr:spPr>
        <a:xfrm xmlns:a="http://schemas.openxmlformats.org/drawingml/2006/main" flipH="1">
          <a:off x="3021270" y="1814652"/>
          <a:ext cx="17237" cy="1445746"/>
        </a:xfrm>
        <a:prstGeom xmlns:a="http://schemas.openxmlformats.org/drawingml/2006/main" prst="straightConnector1">
          <a:avLst/>
        </a:prstGeom>
        <a:ln xmlns:a="http://schemas.openxmlformats.org/drawingml/2006/main">
          <a:tailEnd type="triangle"/>
        </a:ln>
      </cdr:spPr>
      <cdr:style>
        <a:lnRef xmlns:a="http://schemas.openxmlformats.org/drawingml/2006/main" idx="1">
          <a:schemeClr val="accent2"/>
        </a:lnRef>
        <a:fillRef xmlns:a="http://schemas.openxmlformats.org/drawingml/2006/main" idx="0">
          <a:schemeClr val="accent2"/>
        </a:fillRef>
        <a:effectRef xmlns:a="http://schemas.openxmlformats.org/drawingml/2006/main" idx="0">
          <a:schemeClr val="accent2"/>
        </a:effectRef>
        <a:fontRef xmlns:a="http://schemas.openxmlformats.org/drawingml/2006/main" idx="minor">
          <a:schemeClr val="tx1"/>
        </a:fontRef>
      </cdr:style>
    </cdr:cxnSp>
  </cdr:relSizeAnchor>
  <cdr:relSizeAnchor xmlns:cdr="http://schemas.openxmlformats.org/drawingml/2006/chartDrawing">
    <cdr:from>
      <cdr:x>0.12485</cdr:x>
      <cdr:y>0.06141</cdr:y>
    </cdr:from>
    <cdr:to>
      <cdr:x>0.25309</cdr:x>
      <cdr:y>0.22766</cdr:y>
    </cdr:to>
    <cdr:sp macro="" textlink="">
      <cdr:nvSpPr>
        <cdr:cNvPr id="4" name="TextBox 3">
          <a:extLst xmlns:a="http://schemas.openxmlformats.org/drawingml/2006/main">
            <a:ext uri="{FF2B5EF4-FFF2-40B4-BE49-F238E27FC236}">
              <a16:creationId xmlns:a16="http://schemas.microsoft.com/office/drawing/2014/main" id="{310AD1BA-414B-FAA9-3AEE-AC5ABD11C7E8}"/>
            </a:ext>
          </a:extLst>
        </cdr:cNvPr>
        <cdr:cNvSpPr txBox="1"/>
      </cdr:nvSpPr>
      <cdr:spPr>
        <a:xfrm xmlns:a="http://schemas.openxmlformats.org/drawingml/2006/main">
          <a:off x="1456446" y="288032"/>
          <a:ext cx="1496017" cy="779721"/>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GB" sz="1800" dirty="0"/>
            <a:t>N application</a:t>
          </a:r>
        </a:p>
        <a:p xmlns:a="http://schemas.openxmlformats.org/drawingml/2006/main">
          <a:r>
            <a:rPr lang="en-GB" sz="1800" dirty="0"/>
            <a:t>04.05.23</a:t>
          </a:r>
        </a:p>
      </cdr:txBody>
    </cdr:sp>
  </cdr:relSizeAnchor>
  <cdr:relSizeAnchor xmlns:cdr="http://schemas.openxmlformats.org/drawingml/2006/chartDrawing">
    <cdr:from>
      <cdr:x>0.77008</cdr:x>
      <cdr:y>0.2303</cdr:y>
    </cdr:from>
    <cdr:to>
      <cdr:x>0.87653</cdr:x>
      <cdr:y>0.37722</cdr:y>
    </cdr:to>
    <cdr:sp macro="" textlink="">
      <cdr:nvSpPr>
        <cdr:cNvPr id="2" name="TextBox 1">
          <a:extLst xmlns:a="http://schemas.openxmlformats.org/drawingml/2006/main">
            <a:ext uri="{FF2B5EF4-FFF2-40B4-BE49-F238E27FC236}">
              <a16:creationId xmlns:a16="http://schemas.microsoft.com/office/drawing/2014/main" id="{24F58488-A5C7-E70B-BF3E-0D79F085E967}"/>
            </a:ext>
          </a:extLst>
        </cdr:cNvPr>
        <cdr:cNvSpPr txBox="1"/>
      </cdr:nvSpPr>
      <cdr:spPr>
        <a:xfrm xmlns:a="http://schemas.openxmlformats.org/drawingml/2006/main">
          <a:off x="8983419" y="1080120"/>
          <a:ext cx="1241852" cy="689087"/>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GB" sz="1800" dirty="0"/>
            <a:t>N application;</a:t>
          </a:r>
        </a:p>
        <a:p xmlns:a="http://schemas.openxmlformats.org/drawingml/2006/main">
          <a:r>
            <a:rPr lang="en-GB" sz="1800" dirty="0"/>
            <a:t>29.04.24</a:t>
          </a:r>
        </a:p>
      </cdr:txBody>
    </cdr:sp>
  </cdr:relSizeAnchor>
  <cdr:relSizeAnchor xmlns:cdr="http://schemas.openxmlformats.org/drawingml/2006/chartDrawing">
    <cdr:from>
      <cdr:x>0.80013</cdr:x>
      <cdr:y>0.38545</cdr:y>
    </cdr:from>
    <cdr:to>
      <cdr:x>0.80101</cdr:x>
      <cdr:y>0.57801</cdr:y>
    </cdr:to>
    <cdr:cxnSp macro="">
      <cdr:nvCxnSpPr>
        <cdr:cNvPr id="5" name="Straight Arrow Connector 4">
          <a:extLst xmlns:a="http://schemas.openxmlformats.org/drawingml/2006/main">
            <a:ext uri="{FF2B5EF4-FFF2-40B4-BE49-F238E27FC236}">
              <a16:creationId xmlns:a16="http://schemas.microsoft.com/office/drawing/2014/main" id="{29DFF158-F7E3-C67E-B71F-71BF72A13C88}"/>
            </a:ext>
          </a:extLst>
        </cdr:cNvPr>
        <cdr:cNvCxnSpPr/>
      </cdr:nvCxnSpPr>
      <cdr:spPr>
        <a:xfrm xmlns:a="http://schemas.openxmlformats.org/drawingml/2006/main" flipH="1">
          <a:off x="15671893" y="2893947"/>
          <a:ext cx="17236" cy="1445746"/>
        </a:xfrm>
        <a:prstGeom xmlns:a="http://schemas.openxmlformats.org/drawingml/2006/main" prst="straightConnector1">
          <a:avLst/>
        </a:prstGeom>
        <a:ln xmlns:a="http://schemas.openxmlformats.org/drawingml/2006/main">
          <a:tailEnd type="triangle"/>
        </a:ln>
      </cdr:spPr>
      <cdr:style>
        <a:lnRef xmlns:a="http://schemas.openxmlformats.org/drawingml/2006/main" idx="1">
          <a:schemeClr val="accent2"/>
        </a:lnRef>
        <a:fillRef xmlns:a="http://schemas.openxmlformats.org/drawingml/2006/main" idx="0">
          <a:schemeClr val="accent2"/>
        </a:fillRef>
        <a:effectRef xmlns:a="http://schemas.openxmlformats.org/drawingml/2006/main" idx="0">
          <a:schemeClr val="accent2"/>
        </a:effectRef>
        <a:fontRef xmlns:a="http://schemas.openxmlformats.org/drawingml/2006/main" idx="minor">
          <a:schemeClr val="tx1"/>
        </a:fontRef>
      </cdr:style>
    </cdr:cxnSp>
  </cdr:relSizeAnchor>
  <cdr:relSizeAnchor xmlns:cdr="http://schemas.openxmlformats.org/drawingml/2006/chartDrawing">
    <cdr:from>
      <cdr:x>0.89355</cdr:x>
      <cdr:y>0.46059</cdr:y>
    </cdr:from>
    <cdr:to>
      <cdr:x>1</cdr:x>
      <cdr:y>0.60752</cdr:y>
    </cdr:to>
    <cdr:sp macro="" textlink="">
      <cdr:nvSpPr>
        <cdr:cNvPr id="6" name="TextBox 5">
          <a:extLst xmlns:a="http://schemas.openxmlformats.org/drawingml/2006/main">
            <a:ext uri="{FF2B5EF4-FFF2-40B4-BE49-F238E27FC236}">
              <a16:creationId xmlns:a16="http://schemas.microsoft.com/office/drawing/2014/main" id="{B00C6DBB-8E78-C3FA-A6E9-ED292EECB123}"/>
            </a:ext>
          </a:extLst>
        </cdr:cNvPr>
        <cdr:cNvSpPr txBox="1"/>
      </cdr:nvSpPr>
      <cdr:spPr>
        <a:xfrm xmlns:a="http://schemas.openxmlformats.org/drawingml/2006/main">
          <a:off x="10469978" y="2160240"/>
          <a:ext cx="1241852" cy="689087"/>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GB" sz="1050" dirty="0"/>
            <a:t>N application;</a:t>
          </a:r>
        </a:p>
        <a:p xmlns:a="http://schemas.openxmlformats.org/drawingml/2006/main">
          <a:r>
            <a:rPr lang="en-GB" sz="1050" dirty="0"/>
            <a:t>29.07.24</a:t>
          </a:r>
        </a:p>
      </cdr:txBody>
    </cdr:sp>
  </cdr:relSizeAnchor>
  <cdr:relSizeAnchor xmlns:cdr="http://schemas.openxmlformats.org/drawingml/2006/chartDrawing">
    <cdr:from>
      <cdr:x>0.94619</cdr:x>
      <cdr:y>0.53736</cdr:y>
    </cdr:from>
    <cdr:to>
      <cdr:x>0.94619</cdr:x>
      <cdr:y>0.70624</cdr:y>
    </cdr:to>
    <cdr:cxnSp macro="">
      <cdr:nvCxnSpPr>
        <cdr:cNvPr id="7" name="Straight Arrow Connector 6">
          <a:extLst xmlns:a="http://schemas.openxmlformats.org/drawingml/2006/main">
            <a:ext uri="{FF2B5EF4-FFF2-40B4-BE49-F238E27FC236}">
              <a16:creationId xmlns:a16="http://schemas.microsoft.com/office/drawing/2014/main" id="{B4D724DA-2659-37AB-9C59-735C6A2B6489}"/>
            </a:ext>
          </a:extLst>
        </cdr:cNvPr>
        <cdr:cNvCxnSpPr/>
      </cdr:nvCxnSpPr>
      <cdr:spPr>
        <a:xfrm xmlns:a="http://schemas.openxmlformats.org/drawingml/2006/main">
          <a:off x="11037879" y="2520280"/>
          <a:ext cx="0" cy="792088"/>
        </a:xfrm>
        <a:prstGeom xmlns:a="http://schemas.openxmlformats.org/drawingml/2006/main" prst="straightConnector1">
          <a:avLst/>
        </a:prstGeom>
        <a:ln xmlns:a="http://schemas.openxmlformats.org/drawingml/2006/main">
          <a:tailEnd type="triangle"/>
        </a:ln>
      </cdr:spPr>
      <cdr:style>
        <a:lnRef xmlns:a="http://schemas.openxmlformats.org/drawingml/2006/main" idx="1">
          <a:schemeClr val="accent2"/>
        </a:lnRef>
        <a:fillRef xmlns:a="http://schemas.openxmlformats.org/drawingml/2006/main" idx="0">
          <a:schemeClr val="accent2"/>
        </a:fillRef>
        <a:effectRef xmlns:a="http://schemas.openxmlformats.org/drawingml/2006/main" idx="0">
          <a:schemeClr val="accent2"/>
        </a:effectRef>
        <a:fontRef xmlns:a="http://schemas.openxmlformats.org/drawingml/2006/main" idx="minor">
          <a:schemeClr val="tx1"/>
        </a:fontRef>
      </cdr:style>
    </cdr:cxn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099" cy="49720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4939" y="0"/>
            <a:ext cx="2949099" cy="497205"/>
          </a:xfrm>
          <a:prstGeom prst="rect">
            <a:avLst/>
          </a:prstGeom>
        </p:spPr>
        <p:txBody>
          <a:bodyPr vert="horz" lIns="91440" tIns="45720" rIns="91440" bIns="45720" rtlCol="0"/>
          <a:lstStyle>
            <a:lvl1pPr algn="r">
              <a:defRPr sz="1200"/>
            </a:lvl1pPr>
          </a:lstStyle>
          <a:p>
            <a:fld id="{EF3FDE8F-CA5E-43C1-859D-92DF5BB7A99F}" type="datetimeFigureOut">
              <a:rPr lang="en-GB" smtClean="0"/>
              <a:pPr/>
              <a:t>29/08/2024</a:t>
            </a:fld>
            <a:endParaRPr lang="en-GB"/>
          </a:p>
        </p:txBody>
      </p:sp>
      <p:sp>
        <p:nvSpPr>
          <p:cNvPr id="4" name="Slide Image Placeholder 3"/>
          <p:cNvSpPr>
            <a:spLocks noGrp="1" noRot="1" noChangeAspect="1"/>
          </p:cNvSpPr>
          <p:nvPr>
            <p:ph type="sldImg" idx="2"/>
          </p:nvPr>
        </p:nvSpPr>
        <p:spPr>
          <a:xfrm>
            <a:off x="90488" y="746125"/>
            <a:ext cx="6624637" cy="3729038"/>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0562" y="4723448"/>
            <a:ext cx="5444490" cy="447484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45169"/>
            <a:ext cx="2949099" cy="49720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4939" y="9445169"/>
            <a:ext cx="2949099" cy="497205"/>
          </a:xfrm>
          <a:prstGeom prst="rect">
            <a:avLst/>
          </a:prstGeom>
        </p:spPr>
        <p:txBody>
          <a:bodyPr vert="horz" lIns="91440" tIns="45720" rIns="91440" bIns="45720" rtlCol="0" anchor="b"/>
          <a:lstStyle>
            <a:lvl1pPr algn="r">
              <a:defRPr sz="1200"/>
            </a:lvl1pPr>
          </a:lstStyle>
          <a:p>
            <a:fld id="{155679BA-E24D-425B-88A0-F959C0F6901C}" type="slidenum">
              <a:rPr lang="en-GB" smtClean="0"/>
              <a:pPr/>
              <a:t>‹#›</a:t>
            </a:fld>
            <a:endParaRPr lang="en-GB"/>
          </a:p>
        </p:txBody>
      </p:sp>
    </p:spTree>
    <p:extLst>
      <p:ext uri="{BB962C8B-B14F-4D97-AF65-F5344CB8AC3E}">
        <p14:creationId xmlns:p14="http://schemas.microsoft.com/office/powerpoint/2010/main" val="494609550"/>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55679BA-E24D-425B-88A0-F959C0F6901C}" type="slidenum">
              <a:rPr lang="en-GB" smtClean="0"/>
              <a:pPr/>
              <a:t>3</a:t>
            </a:fld>
            <a:endParaRPr lang="en-GB"/>
          </a:p>
        </p:txBody>
      </p:sp>
    </p:spTree>
    <p:extLst>
      <p:ext uri="{BB962C8B-B14F-4D97-AF65-F5344CB8AC3E}">
        <p14:creationId xmlns:p14="http://schemas.microsoft.com/office/powerpoint/2010/main" val="36383325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55679BA-E24D-425B-88A0-F959C0F6901C}" type="slidenum">
              <a:rPr lang="en-GB" smtClean="0"/>
              <a:pPr/>
              <a:t>4</a:t>
            </a:fld>
            <a:endParaRPr lang="en-GB"/>
          </a:p>
        </p:txBody>
      </p:sp>
    </p:spTree>
    <p:extLst>
      <p:ext uri="{BB962C8B-B14F-4D97-AF65-F5344CB8AC3E}">
        <p14:creationId xmlns:p14="http://schemas.microsoft.com/office/powerpoint/2010/main" val="2989206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55679BA-E24D-425B-88A0-F959C0F6901C}" type="slidenum">
              <a:rPr lang="en-GB" smtClean="0"/>
              <a:pPr/>
              <a:t>9</a:t>
            </a:fld>
            <a:endParaRPr lang="en-GB"/>
          </a:p>
        </p:txBody>
      </p:sp>
    </p:spTree>
    <p:extLst>
      <p:ext uri="{BB962C8B-B14F-4D97-AF65-F5344CB8AC3E}">
        <p14:creationId xmlns:p14="http://schemas.microsoft.com/office/powerpoint/2010/main" val="26368980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55679BA-E24D-425B-88A0-F959C0F6901C}" type="slidenum">
              <a:rPr lang="en-GB" smtClean="0"/>
              <a:pPr/>
              <a:t>12</a:t>
            </a:fld>
            <a:endParaRPr lang="en-GB"/>
          </a:p>
        </p:txBody>
      </p:sp>
    </p:spTree>
    <p:extLst>
      <p:ext uri="{BB962C8B-B14F-4D97-AF65-F5344CB8AC3E}">
        <p14:creationId xmlns:p14="http://schemas.microsoft.com/office/powerpoint/2010/main" val="38576797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55679BA-E24D-425B-88A0-F959C0F6901C}" type="slidenum">
              <a:rPr lang="en-GB" smtClean="0"/>
              <a:pPr/>
              <a:t>13</a:t>
            </a:fld>
            <a:endParaRPr lang="en-GB"/>
          </a:p>
        </p:txBody>
      </p:sp>
    </p:spTree>
    <p:extLst>
      <p:ext uri="{BB962C8B-B14F-4D97-AF65-F5344CB8AC3E}">
        <p14:creationId xmlns:p14="http://schemas.microsoft.com/office/powerpoint/2010/main" val="22873253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55679BA-E24D-425B-88A0-F959C0F6901C}" type="slidenum">
              <a:rPr lang="en-GB" smtClean="0"/>
              <a:pPr/>
              <a:t>19</a:t>
            </a:fld>
            <a:endParaRPr lang="en-GB"/>
          </a:p>
        </p:txBody>
      </p:sp>
    </p:spTree>
    <p:extLst>
      <p:ext uri="{BB962C8B-B14F-4D97-AF65-F5344CB8AC3E}">
        <p14:creationId xmlns:p14="http://schemas.microsoft.com/office/powerpoint/2010/main" val="21337512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55679BA-E24D-425B-88A0-F959C0F6901C}" type="slidenum">
              <a:rPr lang="en-GB" smtClean="0"/>
              <a:pPr/>
              <a:t>21</a:t>
            </a:fld>
            <a:endParaRPr lang="en-GB"/>
          </a:p>
        </p:txBody>
      </p:sp>
    </p:spTree>
    <p:extLst>
      <p:ext uri="{BB962C8B-B14F-4D97-AF65-F5344CB8AC3E}">
        <p14:creationId xmlns:p14="http://schemas.microsoft.com/office/powerpoint/2010/main" val="14882911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55679BA-E24D-425B-88A0-F959C0F6901C}" type="slidenum">
              <a:rPr lang="en-GB" smtClean="0"/>
              <a:pPr/>
              <a:t>22</a:t>
            </a:fld>
            <a:endParaRPr lang="en-GB"/>
          </a:p>
        </p:txBody>
      </p:sp>
    </p:spTree>
    <p:extLst>
      <p:ext uri="{BB962C8B-B14F-4D97-AF65-F5344CB8AC3E}">
        <p14:creationId xmlns:p14="http://schemas.microsoft.com/office/powerpoint/2010/main" val="176989747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4.gi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4.gi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4.gi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7.gi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14" name="Picture 13" descr="Dark BG diamonds.png"/>
          <p:cNvPicPr>
            <a:picLocks/>
          </p:cNvPicPr>
          <p:nvPr userDrawn="1"/>
        </p:nvPicPr>
        <p:blipFill>
          <a:blip r:embed="rId2" cstate="screen"/>
          <a:srcRect l="804" t="6803" r="2666" b="29932"/>
          <a:stretch>
            <a:fillRect/>
          </a:stretch>
        </p:blipFill>
        <p:spPr>
          <a:xfrm>
            <a:off x="-8966" y="-19053"/>
            <a:ext cx="12224776" cy="6883285"/>
          </a:xfrm>
          <a:prstGeom prst="rect">
            <a:avLst/>
          </a:prstGeom>
        </p:spPr>
      </p:pic>
      <p:sp>
        <p:nvSpPr>
          <p:cNvPr id="2" name="Title 1"/>
          <p:cNvSpPr>
            <a:spLocks noGrp="1"/>
          </p:cNvSpPr>
          <p:nvPr>
            <p:ph type="ctrTitle"/>
          </p:nvPr>
        </p:nvSpPr>
        <p:spPr>
          <a:xfrm>
            <a:off x="335317" y="3039800"/>
            <a:ext cx="11519779" cy="1470366"/>
          </a:xfrm>
        </p:spPr>
        <p:txBody>
          <a:bodyPr/>
          <a:lstStyle>
            <a:lvl1pPr algn="l">
              <a:defRPr>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35317" y="4654214"/>
            <a:ext cx="11519779" cy="985892"/>
          </a:xfrm>
        </p:spPr>
        <p:txBody>
          <a:bodyPr/>
          <a:lstStyle>
            <a:lvl1pPr marL="0" indent="0" algn="l">
              <a:buNone/>
              <a:defRPr>
                <a:solidFill>
                  <a:schemeClr val="bg1"/>
                </a:solidFill>
              </a:defRPr>
            </a:lvl1pPr>
            <a:lvl2pPr marL="609570" indent="0" algn="ctr">
              <a:buNone/>
              <a:defRPr>
                <a:solidFill>
                  <a:schemeClr val="tx1">
                    <a:tint val="75000"/>
                  </a:schemeClr>
                </a:solidFill>
              </a:defRPr>
            </a:lvl2pPr>
            <a:lvl3pPr marL="1219139" indent="0" algn="ctr">
              <a:buNone/>
              <a:defRPr>
                <a:solidFill>
                  <a:schemeClr val="tx1">
                    <a:tint val="75000"/>
                  </a:schemeClr>
                </a:solidFill>
              </a:defRPr>
            </a:lvl3pPr>
            <a:lvl4pPr marL="1828707" indent="0" algn="ctr">
              <a:buNone/>
              <a:defRPr>
                <a:solidFill>
                  <a:schemeClr val="tx1">
                    <a:tint val="75000"/>
                  </a:schemeClr>
                </a:solidFill>
              </a:defRPr>
            </a:lvl4pPr>
            <a:lvl5pPr marL="2438276" indent="0" algn="ctr">
              <a:buNone/>
              <a:defRPr>
                <a:solidFill>
                  <a:schemeClr val="tx1">
                    <a:tint val="75000"/>
                  </a:schemeClr>
                </a:solidFill>
              </a:defRPr>
            </a:lvl5pPr>
            <a:lvl6pPr marL="3047845" indent="0" algn="ctr">
              <a:buNone/>
              <a:defRPr>
                <a:solidFill>
                  <a:schemeClr val="tx1">
                    <a:tint val="75000"/>
                  </a:schemeClr>
                </a:solidFill>
              </a:defRPr>
            </a:lvl6pPr>
            <a:lvl7pPr marL="3657414" indent="0" algn="ctr">
              <a:buNone/>
              <a:defRPr>
                <a:solidFill>
                  <a:schemeClr val="tx1">
                    <a:tint val="75000"/>
                  </a:schemeClr>
                </a:solidFill>
              </a:defRPr>
            </a:lvl7pPr>
            <a:lvl8pPr marL="4266983" indent="0" algn="ctr">
              <a:buNone/>
              <a:defRPr>
                <a:solidFill>
                  <a:schemeClr val="tx1">
                    <a:tint val="75000"/>
                  </a:schemeClr>
                </a:solidFill>
              </a:defRPr>
            </a:lvl8pPr>
            <a:lvl9pPr marL="4876552" indent="0" algn="ctr">
              <a:buNone/>
              <a:defRPr>
                <a:solidFill>
                  <a:schemeClr val="tx1">
                    <a:tint val="75000"/>
                  </a:schemeClr>
                </a:solidFill>
              </a:defRPr>
            </a:lvl9pPr>
          </a:lstStyle>
          <a:p>
            <a:r>
              <a:rPr lang="en-US" dirty="0"/>
              <a:t>Click to edit Master subtitle style</a:t>
            </a:r>
            <a:endParaRPr lang="en-GB" dirty="0"/>
          </a:p>
        </p:txBody>
      </p:sp>
      <p:sp>
        <p:nvSpPr>
          <p:cNvPr id="4" name="Date Placeholder 3"/>
          <p:cNvSpPr>
            <a:spLocks noGrp="1"/>
          </p:cNvSpPr>
          <p:nvPr>
            <p:ph type="dt" sz="half" idx="10"/>
          </p:nvPr>
        </p:nvSpPr>
        <p:spPr/>
        <p:txBody>
          <a:bodyPr/>
          <a:lstStyle/>
          <a:p>
            <a:fld id="{174DD008-350D-4CD8-8DDE-F4F932E955B3}" type="datetimeFigureOut">
              <a:rPr lang="en-GB" smtClean="0"/>
              <a:pPr/>
              <a:t>29/08/2024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561D174-03A1-4388-B9C9-0250156529FA}" type="slidenum">
              <a:rPr lang="en-GB" smtClean="0"/>
              <a:pPr/>
              <a:t>‹#›</a:t>
            </a:fld>
            <a:endParaRPr lang="en-GB"/>
          </a:p>
        </p:txBody>
      </p:sp>
      <p:pic>
        <p:nvPicPr>
          <p:cNvPr id="8" name="Picture 7" descr="SRUC College logo white REV.gif"/>
          <p:cNvPicPr>
            <a:picLocks noChangeAspect="1"/>
          </p:cNvPicPr>
          <p:nvPr userDrawn="1"/>
        </p:nvPicPr>
        <p:blipFill>
          <a:blip r:embed="rId3" cstate="screen"/>
          <a:stretch>
            <a:fillRect/>
          </a:stretch>
        </p:blipFill>
        <p:spPr>
          <a:xfrm>
            <a:off x="10652035" y="188685"/>
            <a:ext cx="1193899" cy="1143265"/>
          </a:xfrm>
          <a:prstGeom prst="rect">
            <a:avLst/>
          </a:prstGeom>
        </p:spPr>
      </p:pic>
      <p:sp>
        <p:nvSpPr>
          <p:cNvPr id="13" name="TextBox 12"/>
          <p:cNvSpPr txBox="1"/>
          <p:nvPr userDrawn="1"/>
        </p:nvSpPr>
        <p:spPr>
          <a:xfrm>
            <a:off x="334392" y="6166732"/>
            <a:ext cx="11521633" cy="597595"/>
          </a:xfrm>
          <a:prstGeom prst="rect">
            <a:avLst/>
          </a:prstGeom>
          <a:noFill/>
        </p:spPr>
        <p:txBody>
          <a:bodyPr wrap="square" lIns="121917" tIns="60958" rIns="121917" bIns="60958" rtlCol="0">
            <a:spAutoFit/>
          </a:bodyPr>
          <a:lstStyle/>
          <a:p>
            <a:pPr algn="ctr">
              <a:lnSpc>
                <a:spcPts val="3733"/>
              </a:lnSpc>
            </a:pPr>
            <a:r>
              <a:rPr lang="en-GB" sz="2500" i="1" dirty="0">
                <a:solidFill>
                  <a:schemeClr val="accent3">
                    <a:lumMod val="20000"/>
                    <a:lumOff val="80000"/>
                  </a:schemeClr>
                </a:solidFill>
                <a:latin typeface="+mj-lt"/>
              </a:rPr>
              <a:t>Leading the way in Agriculture and Rural Research, Education and Consulting</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Alt 3 Georgia Title Slide">
    <p:spTree>
      <p:nvGrpSpPr>
        <p:cNvPr id="1" name=""/>
        <p:cNvGrpSpPr/>
        <p:nvPr/>
      </p:nvGrpSpPr>
      <p:grpSpPr>
        <a:xfrm>
          <a:off x="0" y="0"/>
          <a:ext cx="0" cy="0"/>
          <a:chOff x="0" y="0"/>
          <a:chExt cx="0" cy="0"/>
        </a:xfrm>
      </p:grpSpPr>
      <p:pic>
        <p:nvPicPr>
          <p:cNvPr id="14" name="Picture 13" descr="Dark BG diamonds.png"/>
          <p:cNvPicPr>
            <a:picLocks/>
          </p:cNvPicPr>
          <p:nvPr userDrawn="1"/>
        </p:nvPicPr>
        <p:blipFill>
          <a:blip r:embed="rId2" cstate="screen"/>
          <a:srcRect l="804" t="6803" r="2666" b="29932"/>
          <a:stretch>
            <a:fillRect/>
          </a:stretch>
        </p:blipFill>
        <p:spPr>
          <a:xfrm>
            <a:off x="-8966" y="-19053"/>
            <a:ext cx="12224776" cy="6883285"/>
          </a:xfrm>
          <a:prstGeom prst="rect">
            <a:avLst/>
          </a:prstGeom>
        </p:spPr>
      </p:pic>
      <p:sp>
        <p:nvSpPr>
          <p:cNvPr id="2" name="Title 1"/>
          <p:cNvSpPr>
            <a:spLocks noGrp="1"/>
          </p:cNvSpPr>
          <p:nvPr>
            <p:ph type="ctrTitle"/>
          </p:nvPr>
        </p:nvSpPr>
        <p:spPr>
          <a:xfrm>
            <a:off x="335317" y="3039800"/>
            <a:ext cx="11519779" cy="1470366"/>
          </a:xfrm>
        </p:spPr>
        <p:txBody>
          <a:bodyPr/>
          <a:lstStyle>
            <a:lvl1pPr algn="l">
              <a:defRPr>
                <a:solidFill>
                  <a:schemeClr val="bg1"/>
                </a:solidFill>
                <a:latin typeface="Georgia" pitchFamily="18" charset="0"/>
              </a:defRPr>
            </a:lvl1pPr>
          </a:lstStyle>
          <a:p>
            <a:r>
              <a:rPr lang="en-US" dirty="0"/>
              <a:t>Click to edit Master title style</a:t>
            </a:r>
            <a:endParaRPr lang="en-GB" dirty="0"/>
          </a:p>
        </p:txBody>
      </p:sp>
      <p:sp>
        <p:nvSpPr>
          <p:cNvPr id="3" name="Subtitle 2"/>
          <p:cNvSpPr>
            <a:spLocks noGrp="1"/>
          </p:cNvSpPr>
          <p:nvPr>
            <p:ph type="subTitle" idx="1"/>
          </p:nvPr>
        </p:nvSpPr>
        <p:spPr>
          <a:xfrm>
            <a:off x="335317" y="4654214"/>
            <a:ext cx="11519779" cy="985892"/>
          </a:xfrm>
        </p:spPr>
        <p:txBody>
          <a:bodyPr/>
          <a:lstStyle>
            <a:lvl1pPr marL="0" indent="0" algn="l">
              <a:buNone/>
              <a:defRPr>
                <a:solidFill>
                  <a:schemeClr val="bg1"/>
                </a:solidFill>
                <a:latin typeface="Georgia" pitchFamily="18" charset="0"/>
              </a:defRPr>
            </a:lvl1pPr>
            <a:lvl2pPr marL="609570" indent="0" algn="ctr">
              <a:buNone/>
              <a:defRPr>
                <a:solidFill>
                  <a:schemeClr val="tx1">
                    <a:tint val="75000"/>
                  </a:schemeClr>
                </a:solidFill>
              </a:defRPr>
            </a:lvl2pPr>
            <a:lvl3pPr marL="1219139" indent="0" algn="ctr">
              <a:buNone/>
              <a:defRPr>
                <a:solidFill>
                  <a:schemeClr val="tx1">
                    <a:tint val="75000"/>
                  </a:schemeClr>
                </a:solidFill>
              </a:defRPr>
            </a:lvl3pPr>
            <a:lvl4pPr marL="1828707" indent="0" algn="ctr">
              <a:buNone/>
              <a:defRPr>
                <a:solidFill>
                  <a:schemeClr val="tx1">
                    <a:tint val="75000"/>
                  </a:schemeClr>
                </a:solidFill>
              </a:defRPr>
            </a:lvl4pPr>
            <a:lvl5pPr marL="2438276" indent="0" algn="ctr">
              <a:buNone/>
              <a:defRPr>
                <a:solidFill>
                  <a:schemeClr val="tx1">
                    <a:tint val="75000"/>
                  </a:schemeClr>
                </a:solidFill>
              </a:defRPr>
            </a:lvl5pPr>
            <a:lvl6pPr marL="3047845" indent="0" algn="ctr">
              <a:buNone/>
              <a:defRPr>
                <a:solidFill>
                  <a:schemeClr val="tx1">
                    <a:tint val="75000"/>
                  </a:schemeClr>
                </a:solidFill>
              </a:defRPr>
            </a:lvl6pPr>
            <a:lvl7pPr marL="3657414" indent="0" algn="ctr">
              <a:buNone/>
              <a:defRPr>
                <a:solidFill>
                  <a:schemeClr val="tx1">
                    <a:tint val="75000"/>
                  </a:schemeClr>
                </a:solidFill>
              </a:defRPr>
            </a:lvl7pPr>
            <a:lvl8pPr marL="4266983" indent="0" algn="ctr">
              <a:buNone/>
              <a:defRPr>
                <a:solidFill>
                  <a:schemeClr val="tx1">
                    <a:tint val="75000"/>
                  </a:schemeClr>
                </a:solidFill>
              </a:defRPr>
            </a:lvl8pPr>
            <a:lvl9pPr marL="4876552" indent="0" algn="ctr">
              <a:buNone/>
              <a:defRPr>
                <a:solidFill>
                  <a:schemeClr val="tx1">
                    <a:tint val="75000"/>
                  </a:schemeClr>
                </a:solidFill>
              </a:defRPr>
            </a:lvl9pPr>
          </a:lstStyle>
          <a:p>
            <a:r>
              <a:rPr lang="en-US" dirty="0"/>
              <a:t>Click to edit Master subtitle style</a:t>
            </a:r>
            <a:endParaRPr lang="en-GB" dirty="0"/>
          </a:p>
        </p:txBody>
      </p:sp>
      <p:sp>
        <p:nvSpPr>
          <p:cNvPr id="4" name="Date Placeholder 3"/>
          <p:cNvSpPr>
            <a:spLocks noGrp="1"/>
          </p:cNvSpPr>
          <p:nvPr>
            <p:ph type="dt" sz="half" idx="10"/>
          </p:nvPr>
        </p:nvSpPr>
        <p:spPr/>
        <p:txBody>
          <a:bodyPr/>
          <a:lstStyle/>
          <a:p>
            <a:fld id="{174DD008-350D-4CD8-8DDE-F4F932E955B3}" type="datetimeFigureOut">
              <a:rPr lang="en-GB" smtClean="0"/>
              <a:pPr/>
              <a:t>29/08/2024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561D174-03A1-4388-B9C9-0250156529FA}" type="slidenum">
              <a:rPr lang="en-GB" smtClean="0"/>
              <a:pPr/>
              <a:t>‹#›</a:t>
            </a:fld>
            <a:endParaRPr lang="en-GB"/>
          </a:p>
        </p:txBody>
      </p:sp>
      <p:pic>
        <p:nvPicPr>
          <p:cNvPr id="8" name="Picture 7" descr="SRUC College logo white REV.gif"/>
          <p:cNvPicPr>
            <a:picLocks noChangeAspect="1"/>
          </p:cNvPicPr>
          <p:nvPr userDrawn="1"/>
        </p:nvPicPr>
        <p:blipFill>
          <a:blip r:embed="rId3" cstate="screen"/>
          <a:stretch>
            <a:fillRect/>
          </a:stretch>
        </p:blipFill>
        <p:spPr>
          <a:xfrm>
            <a:off x="10652035" y="188685"/>
            <a:ext cx="1193899" cy="1143265"/>
          </a:xfrm>
          <a:prstGeom prst="rect">
            <a:avLst/>
          </a:prstGeom>
        </p:spPr>
      </p:pic>
      <p:sp>
        <p:nvSpPr>
          <p:cNvPr id="13" name="TextBox 12"/>
          <p:cNvSpPr txBox="1"/>
          <p:nvPr userDrawn="1"/>
        </p:nvSpPr>
        <p:spPr>
          <a:xfrm>
            <a:off x="239321" y="6166732"/>
            <a:ext cx="11712703" cy="597595"/>
          </a:xfrm>
          <a:prstGeom prst="rect">
            <a:avLst/>
          </a:prstGeom>
          <a:noFill/>
        </p:spPr>
        <p:txBody>
          <a:bodyPr wrap="square" lIns="121917" tIns="60958" rIns="121917" bIns="60958" rtlCol="0">
            <a:spAutoFit/>
          </a:bodyPr>
          <a:lstStyle/>
          <a:p>
            <a:pPr algn="ctr">
              <a:lnSpc>
                <a:spcPts val="3733"/>
              </a:lnSpc>
            </a:pPr>
            <a:r>
              <a:rPr lang="en-GB" sz="2500" i="1" dirty="0">
                <a:solidFill>
                  <a:schemeClr val="accent3">
                    <a:lumMod val="20000"/>
                    <a:lumOff val="80000"/>
                  </a:schemeClr>
                </a:solidFill>
                <a:latin typeface="+mj-lt"/>
              </a:rPr>
              <a:t>Leading the way in Agriculture and Rural Research, Education and Consulting</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Alt_4_Title Slide">
    <p:spTree>
      <p:nvGrpSpPr>
        <p:cNvPr id="1" name=""/>
        <p:cNvGrpSpPr/>
        <p:nvPr/>
      </p:nvGrpSpPr>
      <p:grpSpPr>
        <a:xfrm>
          <a:off x="0" y="0"/>
          <a:ext cx="0" cy="0"/>
          <a:chOff x="0" y="0"/>
          <a:chExt cx="0" cy="0"/>
        </a:xfrm>
      </p:grpSpPr>
      <p:pic>
        <p:nvPicPr>
          <p:cNvPr id="14" name="Picture 13" descr="Dark BG diamonds.png"/>
          <p:cNvPicPr>
            <a:picLocks/>
          </p:cNvPicPr>
          <p:nvPr userDrawn="1"/>
        </p:nvPicPr>
        <p:blipFill>
          <a:blip r:embed="rId2" cstate="print"/>
          <a:stretch>
            <a:fillRect/>
          </a:stretch>
        </p:blipFill>
        <p:spPr>
          <a:xfrm>
            <a:off x="-8966" y="-16873"/>
            <a:ext cx="12224776" cy="6878923"/>
          </a:xfrm>
          <a:prstGeom prst="rect">
            <a:avLst/>
          </a:prstGeom>
        </p:spPr>
      </p:pic>
      <p:sp>
        <p:nvSpPr>
          <p:cNvPr id="2" name="Title 1"/>
          <p:cNvSpPr>
            <a:spLocks noGrp="1"/>
          </p:cNvSpPr>
          <p:nvPr>
            <p:ph type="ctrTitle"/>
          </p:nvPr>
        </p:nvSpPr>
        <p:spPr>
          <a:xfrm>
            <a:off x="335317" y="3039800"/>
            <a:ext cx="11519779" cy="1470366"/>
          </a:xfrm>
        </p:spPr>
        <p:txBody>
          <a:bodyPr/>
          <a:lstStyle>
            <a:lvl1pPr algn="l">
              <a:defRPr>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35317" y="4654214"/>
            <a:ext cx="11519779" cy="985892"/>
          </a:xfrm>
        </p:spPr>
        <p:txBody>
          <a:bodyPr/>
          <a:lstStyle>
            <a:lvl1pPr marL="0" indent="0" algn="l">
              <a:buNone/>
              <a:defRPr>
                <a:solidFill>
                  <a:schemeClr val="bg1"/>
                </a:solidFill>
              </a:defRPr>
            </a:lvl1pPr>
            <a:lvl2pPr marL="609570" indent="0" algn="ctr">
              <a:buNone/>
              <a:defRPr>
                <a:solidFill>
                  <a:schemeClr val="tx1">
                    <a:tint val="75000"/>
                  </a:schemeClr>
                </a:solidFill>
              </a:defRPr>
            </a:lvl2pPr>
            <a:lvl3pPr marL="1219139" indent="0" algn="ctr">
              <a:buNone/>
              <a:defRPr>
                <a:solidFill>
                  <a:schemeClr val="tx1">
                    <a:tint val="75000"/>
                  </a:schemeClr>
                </a:solidFill>
              </a:defRPr>
            </a:lvl3pPr>
            <a:lvl4pPr marL="1828707" indent="0" algn="ctr">
              <a:buNone/>
              <a:defRPr>
                <a:solidFill>
                  <a:schemeClr val="tx1">
                    <a:tint val="75000"/>
                  </a:schemeClr>
                </a:solidFill>
              </a:defRPr>
            </a:lvl4pPr>
            <a:lvl5pPr marL="2438276" indent="0" algn="ctr">
              <a:buNone/>
              <a:defRPr>
                <a:solidFill>
                  <a:schemeClr val="tx1">
                    <a:tint val="75000"/>
                  </a:schemeClr>
                </a:solidFill>
              </a:defRPr>
            </a:lvl5pPr>
            <a:lvl6pPr marL="3047845" indent="0" algn="ctr">
              <a:buNone/>
              <a:defRPr>
                <a:solidFill>
                  <a:schemeClr val="tx1">
                    <a:tint val="75000"/>
                  </a:schemeClr>
                </a:solidFill>
              </a:defRPr>
            </a:lvl6pPr>
            <a:lvl7pPr marL="3657414" indent="0" algn="ctr">
              <a:buNone/>
              <a:defRPr>
                <a:solidFill>
                  <a:schemeClr val="tx1">
                    <a:tint val="75000"/>
                  </a:schemeClr>
                </a:solidFill>
              </a:defRPr>
            </a:lvl7pPr>
            <a:lvl8pPr marL="4266983" indent="0" algn="ctr">
              <a:buNone/>
              <a:defRPr>
                <a:solidFill>
                  <a:schemeClr val="tx1">
                    <a:tint val="75000"/>
                  </a:schemeClr>
                </a:solidFill>
              </a:defRPr>
            </a:lvl8pPr>
            <a:lvl9pPr marL="4876552" indent="0" algn="ctr">
              <a:buNone/>
              <a:defRPr>
                <a:solidFill>
                  <a:schemeClr val="tx1">
                    <a:tint val="75000"/>
                  </a:schemeClr>
                </a:solidFill>
              </a:defRPr>
            </a:lvl9pPr>
          </a:lstStyle>
          <a:p>
            <a:r>
              <a:rPr lang="en-US" dirty="0"/>
              <a:t>Click to edit Master subtitle style</a:t>
            </a:r>
            <a:endParaRPr lang="en-GB" dirty="0"/>
          </a:p>
        </p:txBody>
      </p:sp>
      <p:sp>
        <p:nvSpPr>
          <p:cNvPr id="4" name="Date Placeholder 3"/>
          <p:cNvSpPr>
            <a:spLocks noGrp="1"/>
          </p:cNvSpPr>
          <p:nvPr>
            <p:ph type="dt" sz="half" idx="10"/>
          </p:nvPr>
        </p:nvSpPr>
        <p:spPr/>
        <p:txBody>
          <a:bodyPr/>
          <a:lstStyle/>
          <a:p>
            <a:fld id="{174DD008-350D-4CD8-8DDE-F4F932E955B3}" type="datetimeFigureOut">
              <a:rPr lang="en-GB" smtClean="0"/>
              <a:pPr/>
              <a:t>29/08/2024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561D174-03A1-4388-B9C9-0250156529FA}" type="slidenum">
              <a:rPr lang="en-GB" smtClean="0"/>
              <a:pPr/>
              <a:t>‹#›</a:t>
            </a:fld>
            <a:endParaRPr lang="en-GB"/>
          </a:p>
        </p:txBody>
      </p:sp>
      <p:pic>
        <p:nvPicPr>
          <p:cNvPr id="8" name="Picture 7" descr="SRUC College logo white REV.gif"/>
          <p:cNvPicPr>
            <a:picLocks noChangeAspect="1"/>
          </p:cNvPicPr>
          <p:nvPr userDrawn="1"/>
        </p:nvPicPr>
        <p:blipFill>
          <a:blip r:embed="rId3" cstate="screen"/>
          <a:stretch>
            <a:fillRect/>
          </a:stretch>
        </p:blipFill>
        <p:spPr>
          <a:xfrm>
            <a:off x="10652035" y="188685"/>
            <a:ext cx="1193899" cy="1143265"/>
          </a:xfrm>
          <a:prstGeom prst="rect">
            <a:avLst/>
          </a:prstGeom>
        </p:spPr>
      </p:pic>
      <p:sp>
        <p:nvSpPr>
          <p:cNvPr id="13" name="TextBox 12"/>
          <p:cNvSpPr txBox="1"/>
          <p:nvPr userDrawn="1"/>
        </p:nvSpPr>
        <p:spPr>
          <a:xfrm>
            <a:off x="334392" y="6166732"/>
            <a:ext cx="11521633" cy="597595"/>
          </a:xfrm>
          <a:prstGeom prst="rect">
            <a:avLst/>
          </a:prstGeom>
          <a:noFill/>
        </p:spPr>
        <p:txBody>
          <a:bodyPr wrap="square" lIns="121917" tIns="60958" rIns="121917" bIns="60958" rtlCol="0">
            <a:spAutoFit/>
          </a:bodyPr>
          <a:lstStyle/>
          <a:p>
            <a:pPr algn="ctr">
              <a:lnSpc>
                <a:spcPts val="3733"/>
              </a:lnSpc>
            </a:pPr>
            <a:r>
              <a:rPr lang="en-GB" sz="2500" i="1" dirty="0">
                <a:solidFill>
                  <a:schemeClr val="accent3">
                    <a:lumMod val="20000"/>
                    <a:lumOff val="80000"/>
                  </a:schemeClr>
                </a:solidFill>
                <a:latin typeface="+mj-lt"/>
              </a:rPr>
              <a:t>Leading the way in Agriculture and Rural Research, Education and Consulting</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plain 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ts val="4800"/>
              </a:lnSpc>
              <a:defRPr/>
            </a:lvl1pPr>
          </a:lstStyle>
          <a:p>
            <a:r>
              <a:rPr lang="en-US" dirty="0"/>
              <a:t>Click to edit Master title style</a:t>
            </a:r>
            <a:endParaRPr lang="en-GB" dirty="0"/>
          </a:p>
        </p:txBody>
      </p:sp>
      <p:sp>
        <p:nvSpPr>
          <p:cNvPr id="3" name="Content Placeholder 2"/>
          <p:cNvSpPr>
            <a:spLocks noGrp="1"/>
          </p:cNvSpPr>
          <p:nvPr>
            <p:ph sz="half" idx="1"/>
          </p:nvPr>
        </p:nvSpPr>
        <p:spPr>
          <a:xfrm>
            <a:off x="335318" y="1600571"/>
            <a:ext cx="5658303" cy="4710210"/>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96794" y="1600571"/>
            <a:ext cx="5658303" cy="4710210"/>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174DD008-350D-4CD8-8DDE-F4F932E955B3}" type="datetimeFigureOut">
              <a:rPr lang="en-GB" smtClean="0"/>
              <a:pPr/>
              <a:t>29/08/2024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561D174-03A1-4388-B9C9-0250156529FA}" type="slidenum">
              <a:rPr lang="en-GB" smtClean="0"/>
              <a:pPr/>
              <a:t>‹#›</a:t>
            </a:fld>
            <a:endParaRPr lang="en-GB"/>
          </a:p>
        </p:txBody>
      </p:sp>
      <p:cxnSp>
        <p:nvCxnSpPr>
          <p:cNvPr id="8" name="Straight Arrow Connector 7"/>
          <p:cNvCxnSpPr/>
          <p:nvPr userDrawn="1"/>
        </p:nvCxnSpPr>
        <p:spPr>
          <a:xfrm>
            <a:off x="347508" y="1413103"/>
            <a:ext cx="9886713" cy="0"/>
          </a:xfrm>
          <a:prstGeom prst="straightConnector1">
            <a:avLst/>
          </a:prstGeom>
          <a:ln w="22225">
            <a:solidFill>
              <a:srgbClr val="68AC2C"/>
            </a:solidFill>
            <a:tailEnd type="none"/>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BG Two Content">
    <p:spTree>
      <p:nvGrpSpPr>
        <p:cNvPr id="1" name=""/>
        <p:cNvGrpSpPr/>
        <p:nvPr/>
      </p:nvGrpSpPr>
      <p:grpSpPr>
        <a:xfrm>
          <a:off x="0" y="0"/>
          <a:ext cx="0" cy="0"/>
          <a:chOff x="0" y="0"/>
          <a:chExt cx="0" cy="0"/>
        </a:xfrm>
      </p:grpSpPr>
      <p:grpSp>
        <p:nvGrpSpPr>
          <p:cNvPr id="11" name="Group 10"/>
          <p:cNvGrpSpPr/>
          <p:nvPr userDrawn="1"/>
        </p:nvGrpSpPr>
        <p:grpSpPr>
          <a:xfrm>
            <a:off x="0" y="0"/>
            <a:ext cx="12190413" cy="6859588"/>
            <a:chOff x="0" y="0"/>
            <a:chExt cx="9144000" cy="6858000"/>
          </a:xfrm>
        </p:grpSpPr>
        <p:pic>
          <p:nvPicPr>
            <p:cNvPr id="9" name="Picture 8" descr="bg test 2000_1444.gif"/>
            <p:cNvPicPr>
              <a:picLocks noChangeAspect="1"/>
            </p:cNvPicPr>
            <p:nvPr userDrawn="1"/>
          </p:nvPicPr>
          <p:blipFill>
            <a:blip r:embed="rId2" cstate="screen"/>
            <a:stretch>
              <a:fillRect/>
            </a:stretch>
          </p:blipFill>
          <p:spPr>
            <a:xfrm>
              <a:off x="0" y="0"/>
              <a:ext cx="9144000" cy="6858000"/>
            </a:xfrm>
            <a:prstGeom prst="rect">
              <a:avLst/>
            </a:prstGeom>
          </p:spPr>
        </p:pic>
        <p:pic>
          <p:nvPicPr>
            <p:cNvPr id="10" name="Picture 9" descr="SRUC-College-colour.gif"/>
            <p:cNvPicPr>
              <a:picLocks noChangeAspect="1"/>
            </p:cNvPicPr>
            <p:nvPr userDrawn="1"/>
          </p:nvPicPr>
          <p:blipFill>
            <a:blip r:embed="rId3" cstate="screen"/>
            <a:stretch>
              <a:fillRect/>
            </a:stretch>
          </p:blipFill>
          <p:spPr>
            <a:xfrm>
              <a:off x="7985683" y="181560"/>
              <a:ext cx="899922" cy="1148588"/>
            </a:xfrm>
            <a:prstGeom prst="rect">
              <a:avLst/>
            </a:prstGeom>
          </p:spPr>
        </p:pic>
      </p:grpSp>
      <p:sp>
        <p:nvSpPr>
          <p:cNvPr id="2" name="Title 1"/>
          <p:cNvSpPr>
            <a:spLocks noGrp="1"/>
          </p:cNvSpPr>
          <p:nvPr>
            <p:ph type="title"/>
          </p:nvPr>
        </p:nvSpPr>
        <p:spPr/>
        <p:txBody>
          <a:bodyPr/>
          <a:lstStyle>
            <a:lvl1pPr>
              <a:lnSpc>
                <a:spcPts val="4800"/>
              </a:lnSpc>
              <a:defRPr/>
            </a:lvl1pPr>
          </a:lstStyle>
          <a:p>
            <a:r>
              <a:rPr lang="en-US" dirty="0"/>
              <a:t>Click to edit Master title style</a:t>
            </a:r>
            <a:endParaRPr lang="en-GB" dirty="0"/>
          </a:p>
        </p:txBody>
      </p:sp>
      <p:sp>
        <p:nvSpPr>
          <p:cNvPr id="3" name="Content Placeholder 2"/>
          <p:cNvSpPr>
            <a:spLocks noGrp="1"/>
          </p:cNvSpPr>
          <p:nvPr>
            <p:ph sz="half" idx="1"/>
          </p:nvPr>
        </p:nvSpPr>
        <p:spPr>
          <a:xfrm>
            <a:off x="335318" y="1600571"/>
            <a:ext cx="5658303" cy="4710210"/>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96794" y="1600571"/>
            <a:ext cx="5658303" cy="4710210"/>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174DD008-350D-4CD8-8DDE-F4F932E955B3}" type="datetimeFigureOut">
              <a:rPr lang="en-GB" smtClean="0"/>
              <a:pPr/>
              <a:t>29/08/2024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561D174-03A1-4388-B9C9-0250156529FA}" type="slidenum">
              <a:rPr lang="en-GB" smtClean="0"/>
              <a:pPr/>
              <a:t>‹#›</a:t>
            </a:fld>
            <a:endParaRPr lang="en-GB"/>
          </a:p>
        </p:txBody>
      </p:sp>
      <p:cxnSp>
        <p:nvCxnSpPr>
          <p:cNvPr id="8" name="Straight Arrow Connector 7"/>
          <p:cNvCxnSpPr/>
          <p:nvPr userDrawn="1"/>
        </p:nvCxnSpPr>
        <p:spPr>
          <a:xfrm>
            <a:off x="347508" y="1413103"/>
            <a:ext cx="9886713" cy="0"/>
          </a:xfrm>
          <a:prstGeom prst="straightConnector1">
            <a:avLst/>
          </a:prstGeom>
          <a:ln w="22225">
            <a:solidFill>
              <a:srgbClr val="68AC2C"/>
            </a:solidFill>
            <a:tailEnd type="none"/>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ts val="4800"/>
              </a:lnSpc>
              <a:defRPr/>
            </a:lvl1pPr>
          </a:lstStyle>
          <a:p>
            <a:r>
              <a:rPr lang="en-US" dirty="0"/>
              <a:t>Click to edit Master title style</a:t>
            </a:r>
            <a:endParaRPr lang="en-GB" dirty="0"/>
          </a:p>
        </p:txBody>
      </p:sp>
      <p:sp>
        <p:nvSpPr>
          <p:cNvPr id="3" name="Text Placeholder 2"/>
          <p:cNvSpPr>
            <a:spLocks noGrp="1"/>
          </p:cNvSpPr>
          <p:nvPr>
            <p:ph type="body" idx="1"/>
          </p:nvPr>
        </p:nvSpPr>
        <p:spPr>
          <a:xfrm>
            <a:off x="335317" y="1823567"/>
            <a:ext cx="5660420" cy="639911"/>
          </a:xfrm>
        </p:spPr>
        <p:txBody>
          <a:bodyPr anchor="b"/>
          <a:lstStyle>
            <a:lvl1pPr marL="0" indent="0">
              <a:buNone/>
              <a:defRPr sz="3200" b="1"/>
            </a:lvl1pPr>
            <a:lvl2pPr marL="609570" indent="0">
              <a:buNone/>
              <a:defRPr sz="2700" b="1"/>
            </a:lvl2pPr>
            <a:lvl3pPr marL="1219139" indent="0">
              <a:buNone/>
              <a:defRPr sz="2400" b="1"/>
            </a:lvl3pPr>
            <a:lvl4pPr marL="1828707" indent="0">
              <a:buNone/>
              <a:defRPr sz="2100" b="1"/>
            </a:lvl4pPr>
            <a:lvl5pPr marL="2438276" indent="0">
              <a:buNone/>
              <a:defRPr sz="2100" b="1"/>
            </a:lvl5pPr>
            <a:lvl6pPr marL="3047845" indent="0">
              <a:buNone/>
              <a:defRPr sz="2100" b="1"/>
            </a:lvl6pPr>
            <a:lvl7pPr marL="3657414" indent="0">
              <a:buNone/>
              <a:defRPr sz="2100" b="1"/>
            </a:lvl7pPr>
            <a:lvl8pPr marL="4266983" indent="0">
              <a:buNone/>
              <a:defRPr sz="2100" b="1"/>
            </a:lvl8pPr>
            <a:lvl9pPr marL="4876552" indent="0">
              <a:buNone/>
              <a:defRPr sz="2100" b="1"/>
            </a:lvl9pPr>
          </a:lstStyle>
          <a:p>
            <a:pPr lvl="0"/>
            <a:r>
              <a:rPr lang="en-US" dirty="0"/>
              <a:t>Click to edit Master text styles</a:t>
            </a:r>
          </a:p>
        </p:txBody>
      </p:sp>
      <p:sp>
        <p:nvSpPr>
          <p:cNvPr id="4" name="Content Placeholder 3"/>
          <p:cNvSpPr>
            <a:spLocks noGrp="1"/>
          </p:cNvSpPr>
          <p:nvPr>
            <p:ph sz="half" idx="2"/>
          </p:nvPr>
        </p:nvSpPr>
        <p:spPr>
          <a:xfrm>
            <a:off x="335317" y="2463478"/>
            <a:ext cx="5660420" cy="4135403"/>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ext Placeholder 4"/>
          <p:cNvSpPr>
            <a:spLocks noGrp="1"/>
          </p:cNvSpPr>
          <p:nvPr>
            <p:ph type="body" sz="quarter" idx="3"/>
          </p:nvPr>
        </p:nvSpPr>
        <p:spPr>
          <a:xfrm>
            <a:off x="6192564" y="1823567"/>
            <a:ext cx="5662536" cy="639911"/>
          </a:xfrm>
        </p:spPr>
        <p:txBody>
          <a:bodyPr anchor="b"/>
          <a:lstStyle>
            <a:lvl1pPr marL="0" indent="0">
              <a:buNone/>
              <a:defRPr sz="3200" b="1"/>
            </a:lvl1pPr>
            <a:lvl2pPr marL="609570" indent="0">
              <a:buNone/>
              <a:defRPr sz="2700" b="1"/>
            </a:lvl2pPr>
            <a:lvl3pPr marL="1219139" indent="0">
              <a:buNone/>
              <a:defRPr sz="2400" b="1"/>
            </a:lvl3pPr>
            <a:lvl4pPr marL="1828707" indent="0">
              <a:buNone/>
              <a:defRPr sz="2100" b="1"/>
            </a:lvl4pPr>
            <a:lvl5pPr marL="2438276" indent="0">
              <a:buNone/>
              <a:defRPr sz="2100" b="1"/>
            </a:lvl5pPr>
            <a:lvl6pPr marL="3047845" indent="0">
              <a:buNone/>
              <a:defRPr sz="2100" b="1"/>
            </a:lvl6pPr>
            <a:lvl7pPr marL="3657414" indent="0">
              <a:buNone/>
              <a:defRPr sz="2100" b="1"/>
            </a:lvl7pPr>
            <a:lvl8pPr marL="4266983" indent="0">
              <a:buNone/>
              <a:defRPr sz="2100" b="1"/>
            </a:lvl8pPr>
            <a:lvl9pPr marL="4876552" indent="0">
              <a:buNone/>
              <a:defRPr sz="2100" b="1"/>
            </a:lvl9pPr>
          </a:lstStyle>
          <a:p>
            <a:pPr lvl="0"/>
            <a:r>
              <a:rPr lang="en-US"/>
              <a:t>Click to edit Master text styles</a:t>
            </a:r>
          </a:p>
        </p:txBody>
      </p:sp>
      <p:sp>
        <p:nvSpPr>
          <p:cNvPr id="6" name="Content Placeholder 5"/>
          <p:cNvSpPr>
            <a:spLocks noGrp="1"/>
          </p:cNvSpPr>
          <p:nvPr>
            <p:ph sz="quarter" idx="4"/>
          </p:nvPr>
        </p:nvSpPr>
        <p:spPr>
          <a:xfrm>
            <a:off x="6192564" y="2463478"/>
            <a:ext cx="5662536" cy="4135403"/>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174DD008-350D-4CD8-8DDE-F4F932E955B3}" type="datetimeFigureOut">
              <a:rPr lang="en-GB" smtClean="0"/>
              <a:pPr/>
              <a:t>29/08/2024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A561D174-03A1-4388-B9C9-0250156529FA}" type="slidenum">
              <a:rPr lang="en-GB" smtClean="0"/>
              <a:pPr/>
              <a:t>‹#›</a:t>
            </a:fld>
            <a:endParaRPr lang="en-GB"/>
          </a:p>
        </p:txBody>
      </p:sp>
      <p:cxnSp>
        <p:nvCxnSpPr>
          <p:cNvPr id="10" name="Straight Arrow Connector 9"/>
          <p:cNvCxnSpPr/>
          <p:nvPr userDrawn="1"/>
        </p:nvCxnSpPr>
        <p:spPr>
          <a:xfrm>
            <a:off x="347508" y="1413103"/>
            <a:ext cx="9886713" cy="0"/>
          </a:xfrm>
          <a:prstGeom prst="straightConnector1">
            <a:avLst/>
          </a:prstGeom>
          <a:ln w="22225">
            <a:solidFill>
              <a:srgbClr val="68AC2C"/>
            </a:solidFill>
            <a:tailEnd type="none"/>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ts val="4800"/>
              </a:lnSpc>
              <a:defRPr/>
            </a:lvl1pPr>
          </a:lstStyle>
          <a:p>
            <a:r>
              <a:rPr lang="en-US" dirty="0"/>
              <a:t>Click to edit Master title style</a:t>
            </a:r>
            <a:endParaRPr lang="en-GB" dirty="0"/>
          </a:p>
        </p:txBody>
      </p:sp>
      <p:sp>
        <p:nvSpPr>
          <p:cNvPr id="3" name="Date Placeholder 2"/>
          <p:cNvSpPr>
            <a:spLocks noGrp="1"/>
          </p:cNvSpPr>
          <p:nvPr>
            <p:ph type="dt" sz="half" idx="10"/>
          </p:nvPr>
        </p:nvSpPr>
        <p:spPr/>
        <p:txBody>
          <a:bodyPr/>
          <a:lstStyle/>
          <a:p>
            <a:fld id="{174DD008-350D-4CD8-8DDE-F4F932E955B3}" type="datetimeFigureOut">
              <a:rPr lang="en-GB" smtClean="0"/>
              <a:pPr/>
              <a:t>29/08/2024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561D174-03A1-4388-B9C9-0250156529FA}" type="slidenum">
              <a:rPr lang="en-GB" smtClean="0"/>
              <a:pPr/>
              <a:t>‹#›</a:t>
            </a:fld>
            <a:endParaRPr lang="en-GB"/>
          </a:p>
        </p:txBody>
      </p:sp>
      <p:cxnSp>
        <p:nvCxnSpPr>
          <p:cNvPr id="6" name="Straight Arrow Connector 5"/>
          <p:cNvCxnSpPr/>
          <p:nvPr userDrawn="1"/>
        </p:nvCxnSpPr>
        <p:spPr>
          <a:xfrm>
            <a:off x="347508" y="1413103"/>
            <a:ext cx="9886713" cy="0"/>
          </a:xfrm>
          <a:prstGeom prst="straightConnector1">
            <a:avLst/>
          </a:prstGeom>
          <a:ln w="22225">
            <a:solidFill>
              <a:srgbClr val="68AC2C"/>
            </a:solidFill>
            <a:tailEnd type="none"/>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userDrawn="1"/>
        </p:nvSpPr>
        <p:spPr>
          <a:xfrm>
            <a:off x="0" y="0"/>
            <a:ext cx="12190413" cy="68595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GB" sz="2400"/>
          </a:p>
        </p:txBody>
      </p:sp>
      <p:sp>
        <p:nvSpPr>
          <p:cNvPr id="2" name="Date Placeholder 1"/>
          <p:cNvSpPr>
            <a:spLocks noGrp="1"/>
          </p:cNvSpPr>
          <p:nvPr>
            <p:ph type="dt" sz="half" idx="10"/>
          </p:nvPr>
        </p:nvSpPr>
        <p:spPr/>
        <p:txBody>
          <a:bodyPr/>
          <a:lstStyle/>
          <a:p>
            <a:fld id="{174DD008-350D-4CD8-8DDE-F4F932E955B3}" type="datetimeFigureOut">
              <a:rPr lang="en-GB" smtClean="0"/>
              <a:pPr/>
              <a:t>29/08/2024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A561D174-03A1-4388-B9C9-0250156529FA}" type="slidenum">
              <a:rPr lang="en-GB" smtClean="0"/>
              <a:pPr/>
              <a:t>‹#›</a:t>
            </a:fld>
            <a:endParaRPr lang="en-GB"/>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35318" y="116661"/>
            <a:ext cx="9791812" cy="1318773"/>
          </a:xfrm>
        </p:spPr>
        <p:txBody>
          <a:bodyPr anchor="ctr" anchorCtr="0"/>
          <a:lstStyle>
            <a:lvl1pPr algn="l">
              <a:defRPr sz="2700" b="1"/>
            </a:lvl1pPr>
          </a:lstStyle>
          <a:p>
            <a:r>
              <a:rPr lang="en-US" dirty="0"/>
              <a:t>Click to edit Master title style</a:t>
            </a:r>
            <a:endParaRPr lang="en-GB" dirty="0"/>
          </a:p>
        </p:txBody>
      </p:sp>
      <p:sp>
        <p:nvSpPr>
          <p:cNvPr id="3" name="Content Placeholder 2"/>
          <p:cNvSpPr>
            <a:spLocks noGrp="1"/>
          </p:cNvSpPr>
          <p:nvPr>
            <p:ph idx="1"/>
          </p:nvPr>
        </p:nvSpPr>
        <p:spPr>
          <a:xfrm>
            <a:off x="4766112" y="1629177"/>
            <a:ext cx="7088984" cy="468160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335318" y="1629177"/>
            <a:ext cx="4284766" cy="4681604"/>
          </a:xfrm>
        </p:spPr>
        <p:txBody>
          <a:bodyPr/>
          <a:lstStyle>
            <a:lvl1pPr marL="0" indent="0">
              <a:buNone/>
              <a:defRPr sz="1900"/>
            </a:lvl1pPr>
            <a:lvl2pPr marL="609570" indent="0">
              <a:buNone/>
              <a:defRPr sz="1600"/>
            </a:lvl2pPr>
            <a:lvl3pPr marL="1219139" indent="0">
              <a:buNone/>
              <a:defRPr sz="1300"/>
            </a:lvl3pPr>
            <a:lvl4pPr marL="1828707" indent="0">
              <a:buNone/>
              <a:defRPr sz="1200"/>
            </a:lvl4pPr>
            <a:lvl5pPr marL="2438276" indent="0">
              <a:buNone/>
              <a:defRPr sz="1200"/>
            </a:lvl5pPr>
            <a:lvl6pPr marL="3047845" indent="0">
              <a:buNone/>
              <a:defRPr sz="1200"/>
            </a:lvl6pPr>
            <a:lvl7pPr marL="3657414" indent="0">
              <a:buNone/>
              <a:defRPr sz="1200"/>
            </a:lvl7pPr>
            <a:lvl8pPr marL="4266983" indent="0">
              <a:buNone/>
              <a:defRPr sz="1200"/>
            </a:lvl8pPr>
            <a:lvl9pPr marL="4876552"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fld id="{174DD008-350D-4CD8-8DDE-F4F932E955B3}" type="datetimeFigureOut">
              <a:rPr lang="en-GB" smtClean="0"/>
              <a:pPr/>
              <a:t>29/08/2024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561D174-03A1-4388-B9C9-0250156529FA}" type="slidenum">
              <a:rPr lang="en-GB" smtClean="0"/>
              <a:pPr/>
              <a:t>‹#›</a:t>
            </a:fld>
            <a:endParaRPr lang="en-GB"/>
          </a:p>
        </p:txBody>
      </p:sp>
      <p:cxnSp>
        <p:nvCxnSpPr>
          <p:cNvPr id="8" name="Straight Arrow Connector 7"/>
          <p:cNvCxnSpPr/>
          <p:nvPr userDrawn="1"/>
        </p:nvCxnSpPr>
        <p:spPr>
          <a:xfrm>
            <a:off x="347508" y="1413103"/>
            <a:ext cx="9886713" cy="0"/>
          </a:xfrm>
          <a:prstGeom prst="straightConnector1">
            <a:avLst/>
          </a:prstGeom>
          <a:ln w="22225">
            <a:solidFill>
              <a:srgbClr val="68AC2C"/>
            </a:solidFill>
            <a:tailEnd type="none"/>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7" y="4801712"/>
            <a:ext cx="7314248" cy="566870"/>
          </a:xfrm>
        </p:spPr>
        <p:txBody>
          <a:bodyPr anchor="b"/>
          <a:lstStyle>
            <a:lvl1pPr algn="l">
              <a:defRPr sz="2700" b="1"/>
            </a:lvl1pPr>
          </a:lstStyle>
          <a:p>
            <a:r>
              <a:rPr lang="en-US"/>
              <a:t>Click to edit Master title style</a:t>
            </a:r>
            <a:endParaRPr lang="en-GB"/>
          </a:p>
        </p:txBody>
      </p:sp>
      <p:sp>
        <p:nvSpPr>
          <p:cNvPr id="3" name="Picture Placeholder 2"/>
          <p:cNvSpPr>
            <a:spLocks noGrp="1"/>
          </p:cNvSpPr>
          <p:nvPr>
            <p:ph type="pic" idx="1"/>
          </p:nvPr>
        </p:nvSpPr>
        <p:spPr>
          <a:xfrm>
            <a:off x="2389407" y="612916"/>
            <a:ext cx="7314248" cy="4115753"/>
          </a:xfrm>
        </p:spPr>
        <p:txBody>
          <a:bodyPr/>
          <a:lstStyle>
            <a:lvl1pPr marL="0" indent="0">
              <a:buNone/>
              <a:defRPr sz="4300"/>
            </a:lvl1pPr>
            <a:lvl2pPr marL="609570" indent="0">
              <a:buNone/>
              <a:defRPr sz="3700"/>
            </a:lvl2pPr>
            <a:lvl3pPr marL="1219139" indent="0">
              <a:buNone/>
              <a:defRPr sz="3200"/>
            </a:lvl3pPr>
            <a:lvl4pPr marL="1828707" indent="0">
              <a:buNone/>
              <a:defRPr sz="2700"/>
            </a:lvl4pPr>
            <a:lvl5pPr marL="2438276" indent="0">
              <a:buNone/>
              <a:defRPr sz="2700"/>
            </a:lvl5pPr>
            <a:lvl6pPr marL="3047845" indent="0">
              <a:buNone/>
              <a:defRPr sz="2700"/>
            </a:lvl6pPr>
            <a:lvl7pPr marL="3657414" indent="0">
              <a:buNone/>
              <a:defRPr sz="2700"/>
            </a:lvl7pPr>
            <a:lvl8pPr marL="4266983" indent="0">
              <a:buNone/>
              <a:defRPr sz="2700"/>
            </a:lvl8pPr>
            <a:lvl9pPr marL="4876552" indent="0">
              <a:buNone/>
              <a:defRPr sz="2700"/>
            </a:lvl9pPr>
          </a:lstStyle>
          <a:p>
            <a:endParaRPr lang="en-GB"/>
          </a:p>
        </p:txBody>
      </p:sp>
      <p:sp>
        <p:nvSpPr>
          <p:cNvPr id="4" name="Text Placeholder 3"/>
          <p:cNvSpPr>
            <a:spLocks noGrp="1"/>
          </p:cNvSpPr>
          <p:nvPr>
            <p:ph type="body" sz="half" idx="2"/>
          </p:nvPr>
        </p:nvSpPr>
        <p:spPr>
          <a:xfrm>
            <a:off x="2389407" y="5368582"/>
            <a:ext cx="7314248" cy="805049"/>
          </a:xfrm>
        </p:spPr>
        <p:txBody>
          <a:bodyPr/>
          <a:lstStyle>
            <a:lvl1pPr marL="0" indent="0">
              <a:buNone/>
              <a:defRPr sz="1900"/>
            </a:lvl1pPr>
            <a:lvl2pPr marL="609570" indent="0">
              <a:buNone/>
              <a:defRPr sz="1600"/>
            </a:lvl2pPr>
            <a:lvl3pPr marL="1219139" indent="0">
              <a:buNone/>
              <a:defRPr sz="1300"/>
            </a:lvl3pPr>
            <a:lvl4pPr marL="1828707" indent="0">
              <a:buNone/>
              <a:defRPr sz="1200"/>
            </a:lvl4pPr>
            <a:lvl5pPr marL="2438276" indent="0">
              <a:buNone/>
              <a:defRPr sz="1200"/>
            </a:lvl5pPr>
            <a:lvl6pPr marL="3047845" indent="0">
              <a:buNone/>
              <a:defRPr sz="1200"/>
            </a:lvl6pPr>
            <a:lvl7pPr marL="3657414" indent="0">
              <a:buNone/>
              <a:defRPr sz="1200"/>
            </a:lvl7pPr>
            <a:lvl8pPr marL="4266983" indent="0">
              <a:buNone/>
              <a:defRPr sz="1200"/>
            </a:lvl8pPr>
            <a:lvl9pPr marL="4876552" indent="0">
              <a:buNone/>
              <a:defRPr sz="12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174DD008-350D-4CD8-8DDE-F4F932E955B3}" type="datetimeFigureOut">
              <a:rPr lang="en-GB" smtClean="0"/>
              <a:pPr/>
              <a:t>29/08/2024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561D174-03A1-4388-B9C9-0250156529FA}" type="slidenum">
              <a:rPr lang="en-GB" smtClean="0"/>
              <a:pPr/>
              <a:t>‹#›</a:t>
            </a:fld>
            <a:endParaRPr lang="en-GB"/>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ts val="4800"/>
              </a:lnSpc>
              <a:defRPr/>
            </a:lvl1pPr>
          </a:lstStyle>
          <a:p>
            <a:r>
              <a:rPr lang="en-US" dirty="0"/>
              <a:t>Click to edit Master title style</a:t>
            </a:r>
            <a:endParaRPr lang="en-GB"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74DD008-350D-4CD8-8DDE-F4F932E955B3}" type="datetimeFigureOut">
              <a:rPr lang="en-GB" smtClean="0"/>
              <a:pPr/>
              <a:t>29/08/2024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561D174-03A1-4388-B9C9-0250156529FA}" type="slidenum">
              <a:rPr lang="en-GB" smtClean="0"/>
              <a:pPr/>
              <a:t>‹#›</a:t>
            </a:fld>
            <a:endParaRPr lang="en-GB"/>
          </a:p>
        </p:txBody>
      </p:sp>
      <p:cxnSp>
        <p:nvCxnSpPr>
          <p:cNvPr id="7" name="Straight Arrow Connector 6"/>
          <p:cNvCxnSpPr/>
          <p:nvPr userDrawn="1"/>
        </p:nvCxnSpPr>
        <p:spPr>
          <a:xfrm>
            <a:off x="347508" y="1413103"/>
            <a:ext cx="9886713" cy="0"/>
          </a:xfrm>
          <a:prstGeom prst="straightConnector1">
            <a:avLst/>
          </a:prstGeom>
          <a:ln w="22225">
            <a:solidFill>
              <a:srgbClr val="68AC2C"/>
            </a:solidFill>
            <a:tailEnd type="none"/>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Title and Content - pla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ts val="4800"/>
              </a:lnSpc>
              <a:defRPr/>
            </a:lvl1p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74DD008-350D-4CD8-8DDE-F4F932E955B3}" type="datetimeFigureOut">
              <a:rPr lang="en-GB" smtClean="0"/>
              <a:pPr/>
              <a:t>29/08/2024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561D174-03A1-4388-B9C9-0250156529FA}" type="slidenum">
              <a:rPr lang="en-GB" smtClean="0"/>
              <a:pPr/>
              <a:t>‹#›</a:t>
            </a:fld>
            <a:endParaRPr lang="en-GB"/>
          </a:p>
        </p:txBody>
      </p:sp>
      <p:cxnSp>
        <p:nvCxnSpPr>
          <p:cNvPr id="7" name="Straight Arrow Connector 6"/>
          <p:cNvCxnSpPr/>
          <p:nvPr userDrawn="1"/>
        </p:nvCxnSpPr>
        <p:spPr>
          <a:xfrm>
            <a:off x="347508" y="1413103"/>
            <a:ext cx="9886713" cy="0"/>
          </a:xfrm>
          <a:prstGeom prst="straightConnector1">
            <a:avLst/>
          </a:prstGeom>
          <a:ln w="22225">
            <a:solidFill>
              <a:srgbClr val="68AC2C"/>
            </a:solidFill>
            <a:tailEnd type="none"/>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2" y="1629177"/>
            <a:ext cx="3017047" cy="4681604"/>
          </a:xfrm>
        </p:spPr>
        <p:txBody>
          <a:bodyPr vert="eaVert"/>
          <a:lstStyle>
            <a:lvl1pPr>
              <a:defRPr>
                <a:solidFill>
                  <a:schemeClr val="tx1"/>
                </a:solidFill>
              </a:defRPr>
            </a:lvl1pPr>
          </a:lstStyle>
          <a:p>
            <a:r>
              <a:rPr lang="en-US" dirty="0"/>
              <a:t>Click to edit Master title style</a:t>
            </a:r>
            <a:endParaRPr lang="en-GB" dirty="0"/>
          </a:p>
        </p:txBody>
      </p:sp>
      <p:sp>
        <p:nvSpPr>
          <p:cNvPr id="3" name="Vertical Text Placeholder 2"/>
          <p:cNvSpPr>
            <a:spLocks noGrp="1"/>
          </p:cNvSpPr>
          <p:nvPr>
            <p:ph type="body" orient="vert" idx="1"/>
          </p:nvPr>
        </p:nvSpPr>
        <p:spPr>
          <a:xfrm>
            <a:off x="335318" y="1629177"/>
            <a:ext cx="8299559" cy="468160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74DD008-350D-4CD8-8DDE-F4F932E955B3}" type="datetimeFigureOut">
              <a:rPr lang="en-GB" smtClean="0"/>
              <a:pPr/>
              <a:t>29/08/2024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561D174-03A1-4388-B9C9-0250156529FA}" type="slidenum">
              <a:rPr lang="en-GB" smtClean="0"/>
              <a:pPr/>
              <a:t>‹#›</a:t>
            </a:fld>
            <a:endParaRPr lang="en-GB"/>
          </a:p>
        </p:txBody>
      </p:sp>
      <p:cxnSp>
        <p:nvCxnSpPr>
          <p:cNvPr id="7" name="Straight Arrow Connector 6"/>
          <p:cNvCxnSpPr/>
          <p:nvPr userDrawn="1"/>
        </p:nvCxnSpPr>
        <p:spPr>
          <a:xfrm>
            <a:off x="347508" y="1413103"/>
            <a:ext cx="9886713" cy="0"/>
          </a:xfrm>
          <a:prstGeom prst="straightConnector1">
            <a:avLst/>
          </a:prstGeom>
          <a:ln w="22225">
            <a:solidFill>
              <a:srgbClr val="68AC2C"/>
            </a:solidFill>
            <a:tailEnd type="none"/>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1" y="2130920"/>
            <a:ext cx="10361851" cy="1470365"/>
          </a:xfrm>
        </p:spPr>
        <p:txBody>
          <a:bodyPr/>
          <a:lstStyle>
            <a:lvl1pPr>
              <a:defRPr>
                <a:latin typeface="Calibri" panose="020F0502020204030204" pitchFamily="34" charset="0"/>
              </a:defRPr>
            </a:lvl1pPr>
          </a:lstStyle>
          <a:p>
            <a:r>
              <a:rPr lang="en-US"/>
              <a:t>Click to edit Master title style</a:t>
            </a:r>
            <a:endParaRPr lang="en-GB"/>
          </a:p>
        </p:txBody>
      </p:sp>
      <p:sp>
        <p:nvSpPr>
          <p:cNvPr id="3" name="Subtitle 2"/>
          <p:cNvSpPr>
            <a:spLocks noGrp="1"/>
          </p:cNvSpPr>
          <p:nvPr>
            <p:ph type="subTitle" idx="1"/>
          </p:nvPr>
        </p:nvSpPr>
        <p:spPr>
          <a:xfrm>
            <a:off x="1828562" y="3887100"/>
            <a:ext cx="8533290" cy="1753006"/>
          </a:xfrm>
        </p:spPr>
        <p:txBody>
          <a:bodyPr/>
          <a:lstStyle>
            <a:lvl1pPr marL="0" indent="0" algn="ctr">
              <a:buNone/>
              <a:defRPr>
                <a:latin typeface="Calibri" panose="020F0502020204030204" pitchFamily="34" charset="0"/>
              </a:defRPr>
            </a:lvl1pPr>
            <a:lvl2pPr marL="457279" indent="0" algn="ctr">
              <a:buNone/>
              <a:defRPr/>
            </a:lvl2pPr>
            <a:lvl3pPr marL="914559" indent="0" algn="ctr">
              <a:buNone/>
              <a:defRPr/>
            </a:lvl3pPr>
            <a:lvl4pPr marL="1371838" indent="0" algn="ctr">
              <a:buNone/>
              <a:defRPr/>
            </a:lvl4pPr>
            <a:lvl5pPr marL="1829119" indent="0" algn="ctr">
              <a:buNone/>
              <a:defRPr/>
            </a:lvl5pPr>
            <a:lvl6pPr marL="2286398" indent="0" algn="ctr">
              <a:buNone/>
              <a:defRPr/>
            </a:lvl6pPr>
            <a:lvl7pPr marL="2743678" indent="0" algn="ctr">
              <a:buNone/>
              <a:defRPr/>
            </a:lvl7pPr>
            <a:lvl8pPr marL="3200957" indent="0" algn="ctr">
              <a:buNone/>
              <a:defRPr/>
            </a:lvl8pPr>
            <a:lvl9pPr marL="3658238"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18057945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endParaRPr lang="en-GB" dirty="0"/>
          </a:p>
        </p:txBody>
      </p:sp>
      <p:sp>
        <p:nvSpPr>
          <p:cNvPr id="3" name="Content Placeholder 2"/>
          <p:cNvSpPr>
            <a:spLocks noGrp="1"/>
          </p:cNvSpPr>
          <p:nvPr>
            <p:ph idx="1"/>
          </p:nvPr>
        </p:nvSpPr>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18625333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1"/>
            <a:ext cx="10361851" cy="1362390"/>
          </a:xfrm>
        </p:spPr>
        <p:txBody>
          <a:bodyPr anchor="t"/>
          <a:lstStyle>
            <a:lvl1pPr algn="l">
              <a:defRPr sz="4001" b="1" cap="all"/>
            </a:lvl1pPr>
          </a:lstStyle>
          <a:p>
            <a:r>
              <a:rPr lang="en-US"/>
              <a:t>Click to edit Master title style</a:t>
            </a:r>
            <a:endParaRPr lang="en-GB"/>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000"/>
            </a:lvl1pPr>
            <a:lvl2pPr marL="457279" indent="0">
              <a:buNone/>
              <a:defRPr sz="1800"/>
            </a:lvl2pPr>
            <a:lvl3pPr marL="914559" indent="0">
              <a:buNone/>
              <a:defRPr sz="1600"/>
            </a:lvl3pPr>
            <a:lvl4pPr marL="1371838" indent="0">
              <a:buNone/>
              <a:defRPr sz="1400"/>
            </a:lvl4pPr>
            <a:lvl5pPr marL="1829119" indent="0">
              <a:buNone/>
              <a:defRPr sz="1400"/>
            </a:lvl5pPr>
            <a:lvl6pPr marL="2286398" indent="0">
              <a:buNone/>
              <a:defRPr sz="1400"/>
            </a:lvl6pPr>
            <a:lvl7pPr marL="2743678" indent="0">
              <a:buNone/>
              <a:defRPr sz="1400"/>
            </a:lvl7pPr>
            <a:lvl8pPr marL="3200957" indent="0">
              <a:buNone/>
              <a:defRPr sz="1400"/>
            </a:lvl8pPr>
            <a:lvl9pPr marL="3658238" indent="0">
              <a:buNone/>
              <a:defRPr sz="1400"/>
            </a:lvl9pPr>
          </a:lstStyle>
          <a:p>
            <a:pPr lvl="0"/>
            <a:r>
              <a:rPr lang="en-US"/>
              <a:t>Click to edit Master text styles</a:t>
            </a:r>
          </a:p>
        </p:txBody>
      </p:sp>
    </p:spTree>
    <p:extLst>
      <p:ext uri="{BB962C8B-B14F-4D97-AF65-F5344CB8AC3E}">
        <p14:creationId xmlns:p14="http://schemas.microsoft.com/office/powerpoint/2010/main" val="100788355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a:t>Click to edit Master title style</a:t>
            </a:r>
            <a:endParaRPr lang="en-GB"/>
          </a:p>
        </p:txBody>
      </p:sp>
      <p:sp>
        <p:nvSpPr>
          <p:cNvPr id="3" name="Content Placeholder 2"/>
          <p:cNvSpPr>
            <a:spLocks noGrp="1"/>
          </p:cNvSpPr>
          <p:nvPr>
            <p:ph sz="half" idx="1"/>
          </p:nvPr>
        </p:nvSpPr>
        <p:spPr>
          <a:xfrm>
            <a:off x="302647" y="1476717"/>
            <a:ext cx="5684626" cy="5112934"/>
          </a:xfrm>
        </p:spPr>
        <p:txBody>
          <a:bodyPr/>
          <a:lstStyle>
            <a:lvl1pPr>
              <a:defRPr sz="2801">
                <a:latin typeface="Calibri" panose="020F0502020204030204" pitchFamily="34" charset="0"/>
              </a:defRPr>
            </a:lvl1pPr>
            <a:lvl2pPr>
              <a:defRPr sz="2400">
                <a:latin typeface="Calibri" panose="020F0502020204030204" pitchFamily="34" charset="0"/>
              </a:defRPr>
            </a:lvl2pPr>
            <a:lvl3pPr>
              <a:defRPr sz="2000">
                <a:latin typeface="Calibri" panose="020F0502020204030204" pitchFamily="34" charset="0"/>
              </a:defRPr>
            </a:lvl3pPr>
            <a:lvl4pPr>
              <a:defRPr sz="1800">
                <a:latin typeface="Calibri" panose="020F0502020204030204" pitchFamily="34" charset="0"/>
              </a:defRPr>
            </a:lvl4pPr>
            <a:lvl5pPr>
              <a:defRPr sz="1800">
                <a:latin typeface="Calibri" panose="020F0502020204030204" pitchFamily="34" charset="0"/>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90448" y="1476717"/>
            <a:ext cx="5684626" cy="5112934"/>
          </a:xfrm>
        </p:spPr>
        <p:txBody>
          <a:bodyPr/>
          <a:lstStyle>
            <a:lvl1pPr>
              <a:defRPr sz="2801">
                <a:latin typeface="Calibri" panose="020F0502020204030204" pitchFamily="34" charset="0"/>
              </a:defRPr>
            </a:lvl1pPr>
            <a:lvl2pPr>
              <a:defRPr sz="2400">
                <a:latin typeface="Calibri" panose="020F0502020204030204" pitchFamily="34" charset="0"/>
              </a:defRPr>
            </a:lvl2pPr>
            <a:lvl3pPr>
              <a:defRPr sz="2000">
                <a:latin typeface="Calibri" panose="020F0502020204030204" pitchFamily="34" charset="0"/>
              </a:defRPr>
            </a:lvl3pPr>
            <a:lvl4pPr>
              <a:defRPr sz="1800">
                <a:latin typeface="Calibri" panose="020F0502020204030204" pitchFamily="34" charset="0"/>
              </a:defRPr>
            </a:lvl4pPr>
            <a:lvl5pPr>
              <a:defRPr sz="1800">
                <a:latin typeface="Calibri" panose="020F050202020403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41563490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523" y="274702"/>
            <a:ext cx="10971371" cy="1143265"/>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521" y="1535469"/>
            <a:ext cx="5386217" cy="639910"/>
          </a:xfrm>
        </p:spPr>
        <p:txBody>
          <a:bodyPr anchor="b"/>
          <a:lstStyle>
            <a:lvl1pPr marL="0" indent="0">
              <a:buNone/>
              <a:defRPr sz="2400" b="1"/>
            </a:lvl1pPr>
            <a:lvl2pPr marL="457279" indent="0">
              <a:buNone/>
              <a:defRPr sz="2000" b="1"/>
            </a:lvl2pPr>
            <a:lvl3pPr marL="914559" indent="0">
              <a:buNone/>
              <a:defRPr sz="1800" b="1"/>
            </a:lvl3pPr>
            <a:lvl4pPr marL="1371838" indent="0">
              <a:buNone/>
              <a:defRPr sz="1600" b="1"/>
            </a:lvl4pPr>
            <a:lvl5pPr marL="1829119" indent="0">
              <a:buNone/>
              <a:defRPr sz="1600" b="1"/>
            </a:lvl5pPr>
            <a:lvl6pPr marL="2286398" indent="0">
              <a:buNone/>
              <a:defRPr sz="1600" b="1"/>
            </a:lvl6pPr>
            <a:lvl7pPr marL="2743678" indent="0">
              <a:buNone/>
              <a:defRPr sz="1600" b="1"/>
            </a:lvl7pPr>
            <a:lvl8pPr marL="3200957" indent="0">
              <a:buNone/>
              <a:defRPr sz="1600" b="1"/>
            </a:lvl8pPr>
            <a:lvl9pPr marL="3658238" indent="0">
              <a:buNone/>
              <a:defRPr sz="1600" b="1"/>
            </a:lvl9pPr>
          </a:lstStyle>
          <a:p>
            <a:pPr lvl="0"/>
            <a:r>
              <a:rPr lang="en-US"/>
              <a:t>Click to edit Master text styles</a:t>
            </a:r>
          </a:p>
        </p:txBody>
      </p:sp>
      <p:sp>
        <p:nvSpPr>
          <p:cNvPr id="4" name="Content Placeholder 3"/>
          <p:cNvSpPr>
            <a:spLocks noGrp="1"/>
          </p:cNvSpPr>
          <p:nvPr>
            <p:ph sz="half" idx="2"/>
          </p:nvPr>
        </p:nvSpPr>
        <p:spPr>
          <a:xfrm>
            <a:off x="609521" y="2175380"/>
            <a:ext cx="5386217" cy="395220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2562" y="1535469"/>
            <a:ext cx="5388332" cy="639910"/>
          </a:xfrm>
        </p:spPr>
        <p:txBody>
          <a:bodyPr anchor="b"/>
          <a:lstStyle>
            <a:lvl1pPr marL="0" indent="0">
              <a:buNone/>
              <a:defRPr sz="2400" b="1"/>
            </a:lvl1pPr>
            <a:lvl2pPr marL="457279" indent="0">
              <a:buNone/>
              <a:defRPr sz="2000" b="1"/>
            </a:lvl2pPr>
            <a:lvl3pPr marL="914559" indent="0">
              <a:buNone/>
              <a:defRPr sz="1800" b="1"/>
            </a:lvl3pPr>
            <a:lvl4pPr marL="1371838" indent="0">
              <a:buNone/>
              <a:defRPr sz="1600" b="1"/>
            </a:lvl4pPr>
            <a:lvl5pPr marL="1829119" indent="0">
              <a:buNone/>
              <a:defRPr sz="1600" b="1"/>
            </a:lvl5pPr>
            <a:lvl6pPr marL="2286398" indent="0">
              <a:buNone/>
              <a:defRPr sz="1600" b="1"/>
            </a:lvl6pPr>
            <a:lvl7pPr marL="2743678" indent="0">
              <a:buNone/>
              <a:defRPr sz="1600" b="1"/>
            </a:lvl7pPr>
            <a:lvl8pPr marL="3200957" indent="0">
              <a:buNone/>
              <a:defRPr sz="1600" b="1"/>
            </a:lvl8pPr>
            <a:lvl9pPr marL="3658238"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2562" y="2175380"/>
            <a:ext cx="5388332" cy="395220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54685904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295964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74713392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885027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2" y="273113"/>
            <a:ext cx="4010562" cy="1162319"/>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114" y="273115"/>
            <a:ext cx="6814779" cy="5854468"/>
          </a:xfrm>
        </p:spPr>
        <p:txBody>
          <a:bodyPr/>
          <a:lstStyle>
            <a:lvl1pPr>
              <a:defRPr sz="3201"/>
            </a:lvl1pPr>
            <a:lvl2pPr>
              <a:defRPr sz="2801"/>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522" y="1435434"/>
            <a:ext cx="4010562" cy="4692149"/>
          </a:xfrm>
        </p:spPr>
        <p:txBody>
          <a:bodyPr/>
          <a:lstStyle>
            <a:lvl1pPr marL="0" indent="0">
              <a:buNone/>
              <a:defRPr sz="1400"/>
            </a:lvl1pPr>
            <a:lvl2pPr marL="457279" indent="0">
              <a:buNone/>
              <a:defRPr sz="1200"/>
            </a:lvl2pPr>
            <a:lvl3pPr marL="914559" indent="0">
              <a:buNone/>
              <a:defRPr sz="1000"/>
            </a:lvl3pPr>
            <a:lvl4pPr marL="1371838" indent="0">
              <a:buNone/>
              <a:defRPr sz="900"/>
            </a:lvl4pPr>
            <a:lvl5pPr marL="1829119" indent="0">
              <a:buNone/>
              <a:defRPr sz="900"/>
            </a:lvl5pPr>
            <a:lvl6pPr marL="2286398" indent="0">
              <a:buNone/>
              <a:defRPr sz="900"/>
            </a:lvl6pPr>
            <a:lvl7pPr marL="2743678" indent="0">
              <a:buNone/>
              <a:defRPr sz="900"/>
            </a:lvl7pPr>
            <a:lvl8pPr marL="3200957" indent="0">
              <a:buNone/>
              <a:defRPr sz="900"/>
            </a:lvl8pPr>
            <a:lvl9pPr marL="3658238" indent="0">
              <a:buNone/>
              <a:defRPr sz="900"/>
            </a:lvl9pPr>
          </a:lstStyle>
          <a:p>
            <a:pPr lvl="0"/>
            <a:r>
              <a:rPr lang="en-US"/>
              <a:t>Click to edit Master text styles</a:t>
            </a:r>
          </a:p>
        </p:txBody>
      </p:sp>
    </p:spTree>
    <p:extLst>
      <p:ext uri="{BB962C8B-B14F-4D97-AF65-F5344CB8AC3E}">
        <p14:creationId xmlns:p14="http://schemas.microsoft.com/office/powerpoint/2010/main" val="38417065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2_Title and Content - BG">
    <p:spTree>
      <p:nvGrpSpPr>
        <p:cNvPr id="1" name=""/>
        <p:cNvGrpSpPr/>
        <p:nvPr/>
      </p:nvGrpSpPr>
      <p:grpSpPr>
        <a:xfrm>
          <a:off x="0" y="0"/>
          <a:ext cx="0" cy="0"/>
          <a:chOff x="0" y="0"/>
          <a:chExt cx="0" cy="0"/>
        </a:xfrm>
      </p:grpSpPr>
      <p:grpSp>
        <p:nvGrpSpPr>
          <p:cNvPr id="10" name="Group 9"/>
          <p:cNvGrpSpPr/>
          <p:nvPr userDrawn="1"/>
        </p:nvGrpSpPr>
        <p:grpSpPr>
          <a:xfrm>
            <a:off x="0" y="0"/>
            <a:ext cx="12190413" cy="6859588"/>
            <a:chOff x="0" y="0"/>
            <a:chExt cx="9144000" cy="6858000"/>
          </a:xfrm>
        </p:grpSpPr>
        <p:pic>
          <p:nvPicPr>
            <p:cNvPr id="8" name="Picture 7" descr="bg test 2000_1444.gif"/>
            <p:cNvPicPr>
              <a:picLocks noChangeAspect="1"/>
            </p:cNvPicPr>
            <p:nvPr userDrawn="1"/>
          </p:nvPicPr>
          <p:blipFill>
            <a:blip r:embed="rId2" cstate="screen"/>
            <a:stretch>
              <a:fillRect/>
            </a:stretch>
          </p:blipFill>
          <p:spPr>
            <a:xfrm>
              <a:off x="0" y="0"/>
              <a:ext cx="9144000" cy="6858000"/>
            </a:xfrm>
            <a:prstGeom prst="rect">
              <a:avLst/>
            </a:prstGeom>
          </p:spPr>
        </p:pic>
        <p:cxnSp>
          <p:nvCxnSpPr>
            <p:cNvPr id="7" name="Straight Arrow Connector 6"/>
            <p:cNvCxnSpPr/>
            <p:nvPr userDrawn="1"/>
          </p:nvCxnSpPr>
          <p:spPr>
            <a:xfrm>
              <a:off x="260664" y="1412776"/>
              <a:ext cx="7416000" cy="0"/>
            </a:xfrm>
            <a:prstGeom prst="straightConnector1">
              <a:avLst/>
            </a:prstGeom>
            <a:ln w="22225">
              <a:solidFill>
                <a:srgbClr val="68AC2C"/>
              </a:solidFill>
              <a:tailEnd type="none"/>
            </a:ln>
          </p:spPr>
          <p:style>
            <a:lnRef idx="1">
              <a:schemeClr val="accent1"/>
            </a:lnRef>
            <a:fillRef idx="0">
              <a:schemeClr val="accent1"/>
            </a:fillRef>
            <a:effectRef idx="0">
              <a:schemeClr val="accent1"/>
            </a:effectRef>
            <a:fontRef idx="minor">
              <a:schemeClr val="tx1"/>
            </a:fontRef>
          </p:style>
        </p:cxnSp>
        <p:pic>
          <p:nvPicPr>
            <p:cNvPr id="9" name="Picture 8" descr="SRUC-College-colour.gif"/>
            <p:cNvPicPr>
              <a:picLocks noChangeAspect="1"/>
            </p:cNvPicPr>
            <p:nvPr userDrawn="1"/>
          </p:nvPicPr>
          <p:blipFill>
            <a:blip r:embed="rId3" cstate="screen"/>
            <a:stretch>
              <a:fillRect/>
            </a:stretch>
          </p:blipFill>
          <p:spPr>
            <a:xfrm>
              <a:off x="7985683" y="181560"/>
              <a:ext cx="899922" cy="1148588"/>
            </a:xfrm>
            <a:prstGeom prst="rect">
              <a:avLst/>
            </a:prstGeom>
          </p:spPr>
        </p:pic>
      </p:grpSp>
      <p:sp>
        <p:nvSpPr>
          <p:cNvPr id="2" name="Title 1"/>
          <p:cNvSpPr>
            <a:spLocks noGrp="1"/>
          </p:cNvSpPr>
          <p:nvPr>
            <p:ph type="title"/>
          </p:nvPr>
        </p:nvSpPr>
        <p:spPr/>
        <p:txBody>
          <a:bodyPr/>
          <a:lstStyle>
            <a:lvl1pPr>
              <a:lnSpc>
                <a:spcPts val="4800"/>
              </a:lnSpc>
              <a:defRPr/>
            </a:lvl1p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74DD008-350D-4CD8-8DDE-F4F932E955B3}" type="datetimeFigureOut">
              <a:rPr lang="en-GB" smtClean="0"/>
              <a:pPr/>
              <a:t>29/08/2024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561D174-03A1-4388-B9C9-0250156529FA}" type="slidenum">
              <a:rPr lang="en-GB" smtClean="0"/>
              <a:pPr/>
              <a:t>‹#›</a:t>
            </a:fld>
            <a:endParaRPr lang="en-GB"/>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7" y="4801713"/>
            <a:ext cx="7314248" cy="566869"/>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407" y="612917"/>
            <a:ext cx="7314248" cy="4115753"/>
          </a:xfrm>
        </p:spPr>
        <p:txBody>
          <a:bodyPr/>
          <a:lstStyle>
            <a:lvl1pPr marL="0" indent="0">
              <a:buNone/>
              <a:defRPr sz="3201"/>
            </a:lvl1pPr>
            <a:lvl2pPr marL="457279" indent="0">
              <a:buNone/>
              <a:defRPr sz="2801"/>
            </a:lvl2pPr>
            <a:lvl3pPr marL="914559" indent="0">
              <a:buNone/>
              <a:defRPr sz="2400"/>
            </a:lvl3pPr>
            <a:lvl4pPr marL="1371838" indent="0">
              <a:buNone/>
              <a:defRPr sz="2000"/>
            </a:lvl4pPr>
            <a:lvl5pPr marL="1829119" indent="0">
              <a:buNone/>
              <a:defRPr sz="2000"/>
            </a:lvl5pPr>
            <a:lvl6pPr marL="2286398" indent="0">
              <a:buNone/>
              <a:defRPr sz="2000"/>
            </a:lvl6pPr>
            <a:lvl7pPr marL="2743678" indent="0">
              <a:buNone/>
              <a:defRPr sz="2000"/>
            </a:lvl7pPr>
            <a:lvl8pPr marL="3200957" indent="0">
              <a:buNone/>
              <a:defRPr sz="2000"/>
            </a:lvl8pPr>
            <a:lvl9pPr marL="3658238" indent="0">
              <a:buNone/>
              <a:defRPr sz="20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2389407" y="5368581"/>
            <a:ext cx="7314248" cy="805048"/>
          </a:xfrm>
        </p:spPr>
        <p:txBody>
          <a:bodyPr/>
          <a:lstStyle>
            <a:lvl1pPr marL="0" indent="0">
              <a:buNone/>
              <a:defRPr sz="1400"/>
            </a:lvl1pPr>
            <a:lvl2pPr marL="457279" indent="0">
              <a:buNone/>
              <a:defRPr sz="1200"/>
            </a:lvl2pPr>
            <a:lvl3pPr marL="914559" indent="0">
              <a:buNone/>
              <a:defRPr sz="1000"/>
            </a:lvl3pPr>
            <a:lvl4pPr marL="1371838" indent="0">
              <a:buNone/>
              <a:defRPr sz="900"/>
            </a:lvl4pPr>
            <a:lvl5pPr marL="1829119" indent="0">
              <a:buNone/>
              <a:defRPr sz="900"/>
            </a:lvl5pPr>
            <a:lvl6pPr marL="2286398" indent="0">
              <a:buNone/>
              <a:defRPr sz="900"/>
            </a:lvl6pPr>
            <a:lvl7pPr marL="2743678" indent="0">
              <a:buNone/>
              <a:defRPr sz="900"/>
            </a:lvl7pPr>
            <a:lvl8pPr marL="3200957" indent="0">
              <a:buNone/>
              <a:defRPr sz="900"/>
            </a:lvl8pPr>
            <a:lvl9pPr marL="3658238" indent="0">
              <a:buNone/>
              <a:defRPr sz="900"/>
            </a:lvl9pPr>
          </a:lstStyle>
          <a:p>
            <a:pPr lvl="0"/>
            <a:r>
              <a:rPr lang="en-US"/>
              <a:t>Click to edit Master text styles</a:t>
            </a:r>
          </a:p>
        </p:txBody>
      </p:sp>
    </p:spTree>
    <p:extLst>
      <p:ext uri="{BB962C8B-B14F-4D97-AF65-F5344CB8AC3E}">
        <p14:creationId xmlns:p14="http://schemas.microsoft.com/office/powerpoint/2010/main" val="356479432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49776632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81968" y="19055"/>
            <a:ext cx="2893106" cy="6570596"/>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302645" y="19055"/>
            <a:ext cx="8476146" cy="657059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0435170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Image Header">
    <p:spTree>
      <p:nvGrpSpPr>
        <p:cNvPr id="1" name=""/>
        <p:cNvGrpSpPr/>
        <p:nvPr/>
      </p:nvGrpSpPr>
      <p:grpSpPr>
        <a:xfrm>
          <a:off x="0" y="0"/>
          <a:ext cx="0" cy="0"/>
          <a:chOff x="0" y="0"/>
          <a:chExt cx="0" cy="0"/>
        </a:xfrm>
      </p:grpSpPr>
      <p:sp>
        <p:nvSpPr>
          <p:cNvPr id="6" name="Title 1"/>
          <p:cNvSpPr>
            <a:spLocks noGrp="1"/>
          </p:cNvSpPr>
          <p:nvPr>
            <p:ph type="title"/>
          </p:nvPr>
        </p:nvSpPr>
        <p:spPr>
          <a:xfrm>
            <a:off x="303710" y="19252"/>
            <a:ext cx="9837470" cy="1143265"/>
          </a:xfrm>
        </p:spPr>
        <p:txBody>
          <a:bodyPr/>
          <a:lstStyle/>
          <a:p>
            <a:r>
              <a:rPr lang="en-US"/>
              <a:t>Click to edit Master title style</a:t>
            </a:r>
            <a:endParaRPr lang="en-GB"/>
          </a:p>
        </p:txBody>
      </p:sp>
      <p:sp>
        <p:nvSpPr>
          <p:cNvPr id="8" name="Content Placeholder 2"/>
          <p:cNvSpPr>
            <a:spLocks noGrp="1"/>
          </p:cNvSpPr>
          <p:nvPr>
            <p:ph idx="1"/>
          </p:nvPr>
        </p:nvSpPr>
        <p:spPr>
          <a:xfrm>
            <a:off x="303710" y="1476030"/>
            <a:ext cx="11572388" cy="51142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40372182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extBox 1"/>
          <p:cNvSpPr txBox="1"/>
          <p:nvPr/>
        </p:nvSpPr>
        <p:spPr>
          <a:xfrm>
            <a:off x="10799946" y="6383229"/>
            <a:ext cx="812694" cy="338554"/>
          </a:xfrm>
          <a:prstGeom prst="rect">
            <a:avLst/>
          </a:prstGeom>
          <a:noFill/>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a:defRPr/>
            </a:pPr>
            <a:fld id="{C9F4732B-1043-448F-B3E9-9AE6729F99FA}" type="slidenum">
              <a:rPr lang="en-GB" sz="1600">
                <a:solidFill>
                  <a:prstClr val="white"/>
                </a:solidFill>
                <a:latin typeface="Tahoma" charset="0"/>
                <a:cs typeface="Tahoma" charset="0"/>
              </a:rPr>
              <a:pPr algn="r">
                <a:defRPr/>
              </a:pPr>
              <a:t>‹#›</a:t>
            </a:fld>
            <a:endParaRPr lang="en-GB" sz="2400" dirty="0">
              <a:solidFill>
                <a:prstClr val="white"/>
              </a:solidFill>
              <a:latin typeface="Tahoma" charset="0"/>
              <a:cs typeface="Tahoma" charset="0"/>
            </a:endParaRPr>
          </a:p>
        </p:txBody>
      </p:sp>
    </p:spTree>
    <p:extLst>
      <p:ext uri="{BB962C8B-B14F-4D97-AF65-F5344CB8AC3E}">
        <p14:creationId xmlns:p14="http://schemas.microsoft.com/office/powerpoint/2010/main" val="359879012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cSld name="14_Title and Content">
    <p:spTree>
      <p:nvGrpSpPr>
        <p:cNvPr id="1" name=""/>
        <p:cNvGrpSpPr/>
        <p:nvPr/>
      </p:nvGrpSpPr>
      <p:grpSpPr>
        <a:xfrm>
          <a:off x="0" y="0"/>
          <a:ext cx="0" cy="0"/>
          <a:chOff x="0" y="0"/>
          <a:chExt cx="0" cy="0"/>
        </a:xfrm>
      </p:grpSpPr>
      <p:sp>
        <p:nvSpPr>
          <p:cNvPr id="2" name="TextBox 1"/>
          <p:cNvSpPr txBox="1"/>
          <p:nvPr/>
        </p:nvSpPr>
        <p:spPr>
          <a:xfrm>
            <a:off x="10799946" y="6383229"/>
            <a:ext cx="812694" cy="338554"/>
          </a:xfrm>
          <a:prstGeom prst="rect">
            <a:avLst/>
          </a:prstGeom>
          <a:noFill/>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a:defRPr/>
            </a:pPr>
            <a:fld id="{DC7770D0-6249-4BE2-8180-D594811BA75B}" type="slidenum">
              <a:rPr lang="en-GB" sz="1600">
                <a:solidFill>
                  <a:prstClr val="white"/>
                </a:solidFill>
                <a:latin typeface="Tahoma" charset="0"/>
                <a:cs typeface="Tahoma" charset="0"/>
              </a:rPr>
              <a:pPr algn="r">
                <a:defRPr/>
              </a:pPr>
              <a:t>‹#›</a:t>
            </a:fld>
            <a:endParaRPr lang="en-GB" sz="2400" dirty="0">
              <a:solidFill>
                <a:prstClr val="white"/>
              </a:solidFill>
              <a:latin typeface="Tahoma" charset="0"/>
              <a:cs typeface="Tahoma" charset="0"/>
            </a:endParaRPr>
          </a:p>
        </p:txBody>
      </p:sp>
    </p:spTree>
    <p:extLst>
      <p:ext uri="{BB962C8B-B14F-4D97-AF65-F5344CB8AC3E}">
        <p14:creationId xmlns:p14="http://schemas.microsoft.com/office/powerpoint/2010/main" val="359928425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extBox 1"/>
          <p:cNvSpPr txBox="1"/>
          <p:nvPr/>
        </p:nvSpPr>
        <p:spPr>
          <a:xfrm>
            <a:off x="10799946" y="6383229"/>
            <a:ext cx="812694" cy="338554"/>
          </a:xfrm>
          <a:prstGeom prst="rect">
            <a:avLst/>
          </a:prstGeom>
          <a:noFill/>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a:defRPr/>
            </a:pPr>
            <a:fld id="{80D9F7A1-4ECB-4B00-B953-59C45F44C248}" type="slidenum">
              <a:rPr lang="en-GB" sz="1600">
                <a:solidFill>
                  <a:prstClr val="white"/>
                </a:solidFill>
                <a:latin typeface="Tahoma" charset="0"/>
                <a:cs typeface="Tahoma" charset="0"/>
              </a:rPr>
              <a:pPr algn="r">
                <a:defRPr/>
              </a:pPr>
              <a:t>‹#›</a:t>
            </a:fld>
            <a:endParaRPr lang="en-GB" sz="2400" dirty="0">
              <a:solidFill>
                <a:prstClr val="white"/>
              </a:solidFill>
              <a:latin typeface="Tahoma" charset="0"/>
              <a:cs typeface="Tahoma" charset="0"/>
            </a:endParaRPr>
          </a:p>
        </p:txBody>
      </p:sp>
    </p:spTree>
    <p:extLst>
      <p:ext uri="{BB962C8B-B14F-4D97-AF65-F5344CB8AC3E}">
        <p14:creationId xmlns:p14="http://schemas.microsoft.com/office/powerpoint/2010/main" val="77662966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0BB246-E113-4080-B546-F64329DA5F6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632E0D3-1A3E-4936-8361-9105D8C0D57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6666315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8CC3F7-828C-4771-AA60-0F149B5DF77D}"/>
              </a:ext>
            </a:extLst>
          </p:cNvPr>
          <p:cNvSpPr>
            <a:spLocks noGrp="1"/>
          </p:cNvSpPr>
          <p:nvPr>
            <p:ph type="title"/>
          </p:nvPr>
        </p:nvSpPr>
        <p:spPr>
          <a:xfrm>
            <a:off x="831743" y="1710136"/>
            <a:ext cx="10514231" cy="2853398"/>
          </a:xfrm>
        </p:spPr>
        <p:txBody>
          <a:bodyPr anchor="b"/>
          <a:lstStyle>
            <a:lvl1pPr>
              <a:defRPr sz="45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91E49199-4B39-40A5-95BF-DB3EE2403590}"/>
              </a:ext>
            </a:extLst>
          </p:cNvPr>
          <p:cNvSpPr>
            <a:spLocks noGrp="1"/>
          </p:cNvSpPr>
          <p:nvPr>
            <p:ph type="body" idx="1"/>
          </p:nvPr>
        </p:nvSpPr>
        <p:spPr>
          <a:xfrm>
            <a:off x="831743" y="4590528"/>
            <a:ext cx="10514231" cy="1500534"/>
          </a:xfrm>
        </p:spPr>
        <p:txBody>
          <a:bodyPr/>
          <a:lstStyle>
            <a:lvl1pPr marL="0" indent="0">
              <a:buNone/>
              <a:defRPr sz="1800">
                <a:solidFill>
                  <a:schemeClr val="tx1">
                    <a:tint val="75000"/>
                  </a:schemeClr>
                </a:solidFill>
              </a:defRPr>
            </a:lvl1pPr>
            <a:lvl2pPr marL="342866" indent="0">
              <a:buNone/>
              <a:defRPr sz="1500">
                <a:solidFill>
                  <a:schemeClr val="tx1">
                    <a:tint val="75000"/>
                  </a:schemeClr>
                </a:solidFill>
              </a:defRPr>
            </a:lvl2pPr>
            <a:lvl3pPr marL="685731" indent="0">
              <a:buNone/>
              <a:defRPr sz="1350">
                <a:solidFill>
                  <a:schemeClr val="tx1">
                    <a:tint val="75000"/>
                  </a:schemeClr>
                </a:solidFill>
              </a:defRPr>
            </a:lvl3pPr>
            <a:lvl4pPr marL="1028597" indent="0">
              <a:buNone/>
              <a:defRPr sz="1200">
                <a:solidFill>
                  <a:schemeClr val="tx1">
                    <a:tint val="75000"/>
                  </a:schemeClr>
                </a:solidFill>
              </a:defRPr>
            </a:lvl4pPr>
            <a:lvl5pPr marL="1371463" indent="0">
              <a:buNone/>
              <a:defRPr sz="1200">
                <a:solidFill>
                  <a:schemeClr val="tx1">
                    <a:tint val="75000"/>
                  </a:schemeClr>
                </a:solidFill>
              </a:defRPr>
            </a:lvl5pPr>
            <a:lvl6pPr marL="1714329" indent="0">
              <a:buNone/>
              <a:defRPr sz="1200">
                <a:solidFill>
                  <a:schemeClr val="tx1">
                    <a:tint val="75000"/>
                  </a:schemeClr>
                </a:solidFill>
              </a:defRPr>
            </a:lvl6pPr>
            <a:lvl7pPr marL="2057194" indent="0">
              <a:buNone/>
              <a:defRPr sz="1200">
                <a:solidFill>
                  <a:schemeClr val="tx1">
                    <a:tint val="75000"/>
                  </a:schemeClr>
                </a:solidFill>
              </a:defRPr>
            </a:lvl7pPr>
            <a:lvl8pPr marL="2400060" indent="0">
              <a:buNone/>
              <a:defRPr sz="1200">
                <a:solidFill>
                  <a:schemeClr val="tx1">
                    <a:tint val="75000"/>
                  </a:schemeClr>
                </a:solidFill>
              </a:defRPr>
            </a:lvl8pPr>
            <a:lvl9pPr marL="2742926" indent="0">
              <a:buNone/>
              <a:defRPr sz="12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33271116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2761BC-E295-4AC9-A854-6356370F04F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78EDE6BF-D3CF-4CFB-A781-6CC725EFF606}"/>
              </a:ext>
            </a:extLst>
          </p:cNvPr>
          <p:cNvSpPr>
            <a:spLocks noGrp="1"/>
          </p:cNvSpPr>
          <p:nvPr>
            <p:ph sz="half" idx="1"/>
          </p:nvPr>
        </p:nvSpPr>
        <p:spPr>
          <a:xfrm>
            <a:off x="838091" y="1826048"/>
            <a:ext cx="5180926" cy="435234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A9A33FEE-529A-4DBF-B9E7-138ED8295103}"/>
              </a:ext>
            </a:extLst>
          </p:cNvPr>
          <p:cNvSpPr>
            <a:spLocks noGrp="1"/>
          </p:cNvSpPr>
          <p:nvPr>
            <p:ph sz="half" idx="2"/>
          </p:nvPr>
        </p:nvSpPr>
        <p:spPr>
          <a:xfrm>
            <a:off x="6171396" y="1826048"/>
            <a:ext cx="5180926" cy="435234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835289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Georgia Title and Content - pla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ts val="4800"/>
              </a:lnSpc>
              <a:defRPr>
                <a:latin typeface="Georgia" pitchFamily="18" charset="0"/>
              </a:defRPr>
            </a:lvl1p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74DD008-350D-4CD8-8DDE-F4F932E955B3}" type="datetimeFigureOut">
              <a:rPr lang="en-GB" smtClean="0"/>
              <a:pPr/>
              <a:t>29/08/2024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561D174-03A1-4388-B9C9-0250156529FA}" type="slidenum">
              <a:rPr lang="en-GB" smtClean="0"/>
              <a:pPr/>
              <a:t>‹#›</a:t>
            </a:fld>
            <a:endParaRPr lang="en-GB"/>
          </a:p>
        </p:txBody>
      </p:sp>
      <p:cxnSp>
        <p:nvCxnSpPr>
          <p:cNvPr id="7" name="Straight Arrow Connector 6"/>
          <p:cNvCxnSpPr/>
          <p:nvPr userDrawn="1"/>
        </p:nvCxnSpPr>
        <p:spPr>
          <a:xfrm>
            <a:off x="347508" y="1413103"/>
            <a:ext cx="9886713" cy="0"/>
          </a:xfrm>
          <a:prstGeom prst="straightConnector1">
            <a:avLst/>
          </a:prstGeom>
          <a:ln w="22225">
            <a:solidFill>
              <a:srgbClr val="68AC2C"/>
            </a:solidFill>
            <a:tailEnd type="none"/>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95AD5-DB3C-4B50-8D1A-FD59DE7CC79D}"/>
              </a:ext>
            </a:extLst>
          </p:cNvPr>
          <p:cNvSpPr>
            <a:spLocks noGrp="1"/>
          </p:cNvSpPr>
          <p:nvPr>
            <p:ph type="title"/>
          </p:nvPr>
        </p:nvSpPr>
        <p:spPr>
          <a:xfrm>
            <a:off x="839679" y="365212"/>
            <a:ext cx="10514231" cy="1325870"/>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CE7FA3F-7126-4BDA-B7A7-F256E74E4EBC}"/>
              </a:ext>
            </a:extLst>
          </p:cNvPr>
          <p:cNvSpPr>
            <a:spLocks noGrp="1"/>
          </p:cNvSpPr>
          <p:nvPr>
            <p:ph type="body" idx="1"/>
          </p:nvPr>
        </p:nvSpPr>
        <p:spPr>
          <a:xfrm>
            <a:off x="839680" y="1681552"/>
            <a:ext cx="5157116" cy="824103"/>
          </a:xfrm>
        </p:spPr>
        <p:txBody>
          <a:bodyPr anchor="b"/>
          <a:lstStyle>
            <a:lvl1pPr marL="0" indent="0">
              <a:buNone/>
              <a:defRPr sz="1800" b="1"/>
            </a:lvl1pPr>
            <a:lvl2pPr marL="342866" indent="0">
              <a:buNone/>
              <a:defRPr sz="1500" b="1"/>
            </a:lvl2pPr>
            <a:lvl3pPr marL="685731" indent="0">
              <a:buNone/>
              <a:defRPr sz="1350" b="1"/>
            </a:lvl3pPr>
            <a:lvl4pPr marL="1028597" indent="0">
              <a:buNone/>
              <a:defRPr sz="1200" b="1"/>
            </a:lvl4pPr>
            <a:lvl5pPr marL="1371463" indent="0">
              <a:buNone/>
              <a:defRPr sz="1200" b="1"/>
            </a:lvl5pPr>
            <a:lvl6pPr marL="1714329" indent="0">
              <a:buNone/>
              <a:defRPr sz="1200" b="1"/>
            </a:lvl6pPr>
            <a:lvl7pPr marL="2057194" indent="0">
              <a:buNone/>
              <a:defRPr sz="1200" b="1"/>
            </a:lvl7pPr>
            <a:lvl8pPr marL="2400060" indent="0">
              <a:buNone/>
              <a:defRPr sz="1200" b="1"/>
            </a:lvl8pPr>
            <a:lvl9pPr marL="2742926"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87014BD1-5635-4D3A-AF64-0BFBFC4C76EC}"/>
              </a:ext>
            </a:extLst>
          </p:cNvPr>
          <p:cNvSpPr>
            <a:spLocks noGrp="1"/>
          </p:cNvSpPr>
          <p:nvPr>
            <p:ph sz="half" idx="2"/>
          </p:nvPr>
        </p:nvSpPr>
        <p:spPr>
          <a:xfrm>
            <a:off x="839680" y="2505655"/>
            <a:ext cx="5157116" cy="3685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12E30D57-4FF3-4AE7-A5F0-53DA20AA64FE}"/>
              </a:ext>
            </a:extLst>
          </p:cNvPr>
          <p:cNvSpPr>
            <a:spLocks noGrp="1"/>
          </p:cNvSpPr>
          <p:nvPr>
            <p:ph type="body" sz="quarter" idx="3"/>
          </p:nvPr>
        </p:nvSpPr>
        <p:spPr>
          <a:xfrm>
            <a:off x="6171398" y="1681552"/>
            <a:ext cx="5182513" cy="824103"/>
          </a:xfrm>
        </p:spPr>
        <p:txBody>
          <a:bodyPr anchor="b"/>
          <a:lstStyle>
            <a:lvl1pPr marL="0" indent="0">
              <a:buNone/>
              <a:defRPr sz="1800" b="1"/>
            </a:lvl1pPr>
            <a:lvl2pPr marL="342866" indent="0">
              <a:buNone/>
              <a:defRPr sz="1500" b="1"/>
            </a:lvl2pPr>
            <a:lvl3pPr marL="685731" indent="0">
              <a:buNone/>
              <a:defRPr sz="1350" b="1"/>
            </a:lvl3pPr>
            <a:lvl4pPr marL="1028597" indent="0">
              <a:buNone/>
              <a:defRPr sz="1200" b="1"/>
            </a:lvl4pPr>
            <a:lvl5pPr marL="1371463" indent="0">
              <a:buNone/>
              <a:defRPr sz="1200" b="1"/>
            </a:lvl5pPr>
            <a:lvl6pPr marL="1714329" indent="0">
              <a:buNone/>
              <a:defRPr sz="1200" b="1"/>
            </a:lvl6pPr>
            <a:lvl7pPr marL="2057194" indent="0">
              <a:buNone/>
              <a:defRPr sz="1200" b="1"/>
            </a:lvl7pPr>
            <a:lvl8pPr marL="2400060" indent="0">
              <a:buNone/>
              <a:defRPr sz="1200" b="1"/>
            </a:lvl8pPr>
            <a:lvl9pPr marL="2742926"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5332DCAA-7449-4B0B-A036-1C02FF61CE2E}"/>
              </a:ext>
            </a:extLst>
          </p:cNvPr>
          <p:cNvSpPr>
            <a:spLocks noGrp="1"/>
          </p:cNvSpPr>
          <p:nvPr>
            <p:ph sz="quarter" idx="4"/>
          </p:nvPr>
        </p:nvSpPr>
        <p:spPr>
          <a:xfrm>
            <a:off x="6171398" y="2505655"/>
            <a:ext cx="5182513" cy="3685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14037467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C2EE5E-0D14-44D5-B53E-6F433F9A0CFD}"/>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63172738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2985637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CF88FF-C951-41CD-B3CD-363D474B10A4}"/>
              </a:ext>
            </a:extLst>
          </p:cNvPr>
          <p:cNvSpPr>
            <a:spLocks noGrp="1"/>
          </p:cNvSpPr>
          <p:nvPr>
            <p:ph type="title"/>
          </p:nvPr>
        </p:nvSpPr>
        <p:spPr>
          <a:xfrm>
            <a:off x="839679" y="457306"/>
            <a:ext cx="3931725" cy="1600571"/>
          </a:xfrm>
        </p:spPr>
        <p:txBody>
          <a:bodyPr anchor="b"/>
          <a:lstStyle>
            <a:lvl1pPr>
              <a:defRPr sz="24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9904D9D7-E881-4F0F-B83E-0A1B042175AD}"/>
              </a:ext>
            </a:extLst>
          </p:cNvPr>
          <p:cNvSpPr>
            <a:spLocks noGrp="1"/>
          </p:cNvSpPr>
          <p:nvPr>
            <p:ph idx="1"/>
          </p:nvPr>
        </p:nvSpPr>
        <p:spPr>
          <a:xfrm>
            <a:off x="5182513" y="987656"/>
            <a:ext cx="6171397" cy="4874754"/>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80B47BFC-EEFE-4339-B350-54008DE0872D}"/>
              </a:ext>
            </a:extLst>
          </p:cNvPr>
          <p:cNvSpPr>
            <a:spLocks noGrp="1"/>
          </p:cNvSpPr>
          <p:nvPr>
            <p:ph type="body" sz="half" idx="2"/>
          </p:nvPr>
        </p:nvSpPr>
        <p:spPr>
          <a:xfrm>
            <a:off x="839679" y="2057876"/>
            <a:ext cx="3931725" cy="3812471"/>
          </a:xfrm>
        </p:spPr>
        <p:txBody>
          <a:bodyPr/>
          <a:lstStyle>
            <a:lvl1pPr marL="0" indent="0">
              <a:buNone/>
              <a:defRPr sz="1200"/>
            </a:lvl1pPr>
            <a:lvl2pPr marL="342866" indent="0">
              <a:buNone/>
              <a:defRPr sz="1050"/>
            </a:lvl2pPr>
            <a:lvl3pPr marL="685731" indent="0">
              <a:buNone/>
              <a:defRPr sz="900"/>
            </a:lvl3pPr>
            <a:lvl4pPr marL="1028597" indent="0">
              <a:buNone/>
              <a:defRPr sz="750"/>
            </a:lvl4pPr>
            <a:lvl5pPr marL="1371463" indent="0">
              <a:buNone/>
              <a:defRPr sz="750"/>
            </a:lvl5pPr>
            <a:lvl6pPr marL="1714329" indent="0">
              <a:buNone/>
              <a:defRPr sz="750"/>
            </a:lvl6pPr>
            <a:lvl7pPr marL="2057194" indent="0">
              <a:buNone/>
              <a:defRPr sz="750"/>
            </a:lvl7pPr>
            <a:lvl8pPr marL="2400060" indent="0">
              <a:buNone/>
              <a:defRPr sz="750"/>
            </a:lvl8pPr>
            <a:lvl9pPr marL="2742926" indent="0">
              <a:buNone/>
              <a:defRPr sz="750"/>
            </a:lvl9pPr>
          </a:lstStyle>
          <a:p>
            <a:pPr lvl="0"/>
            <a:r>
              <a:rPr lang="en-US"/>
              <a:t>Click to edit Master text styles</a:t>
            </a:r>
          </a:p>
        </p:txBody>
      </p:sp>
    </p:spTree>
    <p:extLst>
      <p:ext uri="{BB962C8B-B14F-4D97-AF65-F5344CB8AC3E}">
        <p14:creationId xmlns:p14="http://schemas.microsoft.com/office/powerpoint/2010/main" val="305147337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1C40B7-2886-4319-884F-6E01B8046CF3}"/>
              </a:ext>
            </a:extLst>
          </p:cNvPr>
          <p:cNvSpPr>
            <a:spLocks noGrp="1"/>
          </p:cNvSpPr>
          <p:nvPr>
            <p:ph type="title"/>
          </p:nvPr>
        </p:nvSpPr>
        <p:spPr>
          <a:xfrm>
            <a:off x="839679" y="457306"/>
            <a:ext cx="3931725" cy="1600571"/>
          </a:xfrm>
        </p:spPr>
        <p:txBody>
          <a:bodyPr anchor="b"/>
          <a:lstStyle>
            <a:lvl1pPr>
              <a:defRPr sz="24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522540D2-A19C-4997-A3D8-8C30DEE5086A}"/>
              </a:ext>
            </a:extLst>
          </p:cNvPr>
          <p:cNvSpPr>
            <a:spLocks noGrp="1"/>
          </p:cNvSpPr>
          <p:nvPr>
            <p:ph type="pic" idx="1"/>
          </p:nvPr>
        </p:nvSpPr>
        <p:spPr>
          <a:xfrm>
            <a:off x="5182513" y="987656"/>
            <a:ext cx="6171397" cy="4874754"/>
          </a:xfrm>
        </p:spPr>
        <p:txBody>
          <a:bodyPr/>
          <a:lstStyle>
            <a:lvl1pPr marL="0" indent="0">
              <a:buNone/>
              <a:defRPr sz="2400"/>
            </a:lvl1pPr>
            <a:lvl2pPr marL="342866" indent="0">
              <a:buNone/>
              <a:defRPr sz="2100"/>
            </a:lvl2pPr>
            <a:lvl3pPr marL="685731" indent="0">
              <a:buNone/>
              <a:defRPr sz="1800"/>
            </a:lvl3pPr>
            <a:lvl4pPr marL="1028597" indent="0">
              <a:buNone/>
              <a:defRPr sz="1500"/>
            </a:lvl4pPr>
            <a:lvl5pPr marL="1371463" indent="0">
              <a:buNone/>
              <a:defRPr sz="1500"/>
            </a:lvl5pPr>
            <a:lvl6pPr marL="1714329" indent="0">
              <a:buNone/>
              <a:defRPr sz="1500"/>
            </a:lvl6pPr>
            <a:lvl7pPr marL="2057194" indent="0">
              <a:buNone/>
              <a:defRPr sz="1500"/>
            </a:lvl7pPr>
            <a:lvl8pPr marL="2400060" indent="0">
              <a:buNone/>
              <a:defRPr sz="1500"/>
            </a:lvl8pPr>
            <a:lvl9pPr marL="2742926" indent="0">
              <a:buNone/>
              <a:defRPr sz="1500"/>
            </a:lvl9pPr>
          </a:lstStyle>
          <a:p>
            <a:endParaRPr lang="en-GB"/>
          </a:p>
        </p:txBody>
      </p:sp>
      <p:sp>
        <p:nvSpPr>
          <p:cNvPr id="4" name="Text Placeholder 3">
            <a:extLst>
              <a:ext uri="{FF2B5EF4-FFF2-40B4-BE49-F238E27FC236}">
                <a16:creationId xmlns:a16="http://schemas.microsoft.com/office/drawing/2014/main" id="{52B03163-8840-4474-8A9F-DDD67B1968B8}"/>
              </a:ext>
            </a:extLst>
          </p:cNvPr>
          <p:cNvSpPr>
            <a:spLocks noGrp="1"/>
          </p:cNvSpPr>
          <p:nvPr>
            <p:ph type="body" sz="half" idx="2"/>
          </p:nvPr>
        </p:nvSpPr>
        <p:spPr>
          <a:xfrm>
            <a:off x="839679" y="2057876"/>
            <a:ext cx="3931725" cy="3812471"/>
          </a:xfrm>
        </p:spPr>
        <p:txBody>
          <a:bodyPr/>
          <a:lstStyle>
            <a:lvl1pPr marL="0" indent="0">
              <a:buNone/>
              <a:defRPr sz="1200"/>
            </a:lvl1pPr>
            <a:lvl2pPr marL="342866" indent="0">
              <a:buNone/>
              <a:defRPr sz="1050"/>
            </a:lvl2pPr>
            <a:lvl3pPr marL="685731" indent="0">
              <a:buNone/>
              <a:defRPr sz="900"/>
            </a:lvl3pPr>
            <a:lvl4pPr marL="1028597" indent="0">
              <a:buNone/>
              <a:defRPr sz="750"/>
            </a:lvl4pPr>
            <a:lvl5pPr marL="1371463" indent="0">
              <a:buNone/>
              <a:defRPr sz="750"/>
            </a:lvl5pPr>
            <a:lvl6pPr marL="1714329" indent="0">
              <a:buNone/>
              <a:defRPr sz="750"/>
            </a:lvl6pPr>
            <a:lvl7pPr marL="2057194" indent="0">
              <a:buNone/>
              <a:defRPr sz="750"/>
            </a:lvl7pPr>
            <a:lvl8pPr marL="2400060" indent="0">
              <a:buNone/>
              <a:defRPr sz="750"/>
            </a:lvl8pPr>
            <a:lvl9pPr marL="2742926" indent="0">
              <a:buNone/>
              <a:defRPr sz="750"/>
            </a:lvl9pPr>
          </a:lstStyle>
          <a:p>
            <a:pPr lvl="0"/>
            <a:r>
              <a:rPr lang="en-US"/>
              <a:t>Click to edit Master text styles</a:t>
            </a:r>
          </a:p>
        </p:txBody>
      </p:sp>
    </p:spTree>
    <p:extLst>
      <p:ext uri="{BB962C8B-B14F-4D97-AF65-F5344CB8AC3E}">
        <p14:creationId xmlns:p14="http://schemas.microsoft.com/office/powerpoint/2010/main" val="353162982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C16AA3-6AA5-408F-B55D-F3C0E8192E9B}"/>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A6C9B39-9A9B-4A51-A89F-0A9C09CEF57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853514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F188D37-0521-4782-87B7-B0676995CF5A}"/>
              </a:ext>
            </a:extLst>
          </p:cNvPr>
          <p:cNvSpPr>
            <a:spLocks noGrp="1"/>
          </p:cNvSpPr>
          <p:nvPr>
            <p:ph type="title" orient="vert"/>
          </p:nvPr>
        </p:nvSpPr>
        <p:spPr>
          <a:xfrm>
            <a:off x="8723765" y="365209"/>
            <a:ext cx="2628558" cy="5813184"/>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5DFF59D8-0167-4CD7-B9F4-B0F949EA79CB}"/>
              </a:ext>
            </a:extLst>
          </p:cNvPr>
          <p:cNvSpPr>
            <a:spLocks noGrp="1"/>
          </p:cNvSpPr>
          <p:nvPr>
            <p:ph type="body" orient="vert" idx="1"/>
          </p:nvPr>
        </p:nvSpPr>
        <p:spPr>
          <a:xfrm>
            <a:off x="838092" y="365209"/>
            <a:ext cx="7733293" cy="581318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828780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Georgia Title and Content - BG">
    <p:spTree>
      <p:nvGrpSpPr>
        <p:cNvPr id="1" name=""/>
        <p:cNvGrpSpPr/>
        <p:nvPr/>
      </p:nvGrpSpPr>
      <p:grpSpPr>
        <a:xfrm>
          <a:off x="0" y="0"/>
          <a:ext cx="0" cy="0"/>
          <a:chOff x="0" y="0"/>
          <a:chExt cx="0" cy="0"/>
        </a:xfrm>
      </p:grpSpPr>
      <p:grpSp>
        <p:nvGrpSpPr>
          <p:cNvPr id="10" name="Group 9"/>
          <p:cNvGrpSpPr/>
          <p:nvPr userDrawn="1"/>
        </p:nvGrpSpPr>
        <p:grpSpPr>
          <a:xfrm>
            <a:off x="0" y="0"/>
            <a:ext cx="12190413" cy="6859588"/>
            <a:chOff x="0" y="0"/>
            <a:chExt cx="9144000" cy="6858000"/>
          </a:xfrm>
        </p:grpSpPr>
        <p:pic>
          <p:nvPicPr>
            <p:cNvPr id="8" name="Picture 7" descr="bg test 2000_1444.gif"/>
            <p:cNvPicPr>
              <a:picLocks noChangeAspect="1"/>
            </p:cNvPicPr>
            <p:nvPr userDrawn="1"/>
          </p:nvPicPr>
          <p:blipFill>
            <a:blip r:embed="rId2" cstate="screen"/>
            <a:stretch>
              <a:fillRect/>
            </a:stretch>
          </p:blipFill>
          <p:spPr>
            <a:xfrm>
              <a:off x="0" y="0"/>
              <a:ext cx="9144000" cy="6858000"/>
            </a:xfrm>
            <a:prstGeom prst="rect">
              <a:avLst/>
            </a:prstGeom>
          </p:spPr>
        </p:pic>
        <p:cxnSp>
          <p:nvCxnSpPr>
            <p:cNvPr id="7" name="Straight Arrow Connector 6"/>
            <p:cNvCxnSpPr/>
            <p:nvPr userDrawn="1"/>
          </p:nvCxnSpPr>
          <p:spPr>
            <a:xfrm>
              <a:off x="260664" y="1412776"/>
              <a:ext cx="7416000" cy="0"/>
            </a:xfrm>
            <a:prstGeom prst="straightConnector1">
              <a:avLst/>
            </a:prstGeom>
            <a:ln w="22225">
              <a:solidFill>
                <a:srgbClr val="68AC2C"/>
              </a:solidFill>
              <a:tailEnd type="none"/>
            </a:ln>
          </p:spPr>
          <p:style>
            <a:lnRef idx="1">
              <a:schemeClr val="accent1"/>
            </a:lnRef>
            <a:fillRef idx="0">
              <a:schemeClr val="accent1"/>
            </a:fillRef>
            <a:effectRef idx="0">
              <a:schemeClr val="accent1"/>
            </a:effectRef>
            <a:fontRef idx="minor">
              <a:schemeClr val="tx1"/>
            </a:fontRef>
          </p:style>
        </p:cxnSp>
        <p:pic>
          <p:nvPicPr>
            <p:cNvPr id="9" name="Picture 8" descr="SRUC-College-colour.gif"/>
            <p:cNvPicPr>
              <a:picLocks noChangeAspect="1"/>
            </p:cNvPicPr>
            <p:nvPr userDrawn="1"/>
          </p:nvPicPr>
          <p:blipFill>
            <a:blip r:embed="rId3" cstate="screen"/>
            <a:stretch>
              <a:fillRect/>
            </a:stretch>
          </p:blipFill>
          <p:spPr>
            <a:xfrm>
              <a:off x="7985683" y="181560"/>
              <a:ext cx="899922" cy="1148588"/>
            </a:xfrm>
            <a:prstGeom prst="rect">
              <a:avLst/>
            </a:prstGeom>
          </p:spPr>
        </p:pic>
      </p:grpSp>
      <p:sp>
        <p:nvSpPr>
          <p:cNvPr id="2" name="Title 1"/>
          <p:cNvSpPr>
            <a:spLocks noGrp="1"/>
          </p:cNvSpPr>
          <p:nvPr>
            <p:ph type="title"/>
          </p:nvPr>
        </p:nvSpPr>
        <p:spPr/>
        <p:txBody>
          <a:bodyPr/>
          <a:lstStyle>
            <a:lvl1pPr>
              <a:lnSpc>
                <a:spcPts val="4800"/>
              </a:lnSpc>
              <a:defRPr>
                <a:latin typeface="Georgia" pitchFamily="18" charset="0"/>
              </a:defRPr>
            </a:lvl1p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74DD008-350D-4CD8-8DDE-F4F932E955B3}" type="datetimeFigureOut">
              <a:rPr lang="en-GB" smtClean="0"/>
              <a:pPr/>
              <a:t>29/08/2024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561D174-03A1-4388-B9C9-0250156529FA}"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ogo end slide">
    <p:spTree>
      <p:nvGrpSpPr>
        <p:cNvPr id="1" name=""/>
        <p:cNvGrpSpPr/>
        <p:nvPr/>
      </p:nvGrpSpPr>
      <p:grpSpPr>
        <a:xfrm>
          <a:off x="0" y="0"/>
          <a:ext cx="0" cy="0"/>
          <a:chOff x="0" y="0"/>
          <a:chExt cx="0" cy="0"/>
        </a:xfrm>
      </p:grpSpPr>
      <p:sp>
        <p:nvSpPr>
          <p:cNvPr id="7" name="Rectangle 6"/>
          <p:cNvSpPr/>
          <p:nvPr userDrawn="1"/>
        </p:nvSpPr>
        <p:spPr>
          <a:xfrm>
            <a:off x="0" y="0"/>
            <a:ext cx="12190413" cy="68595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GB" sz="2400"/>
          </a:p>
        </p:txBody>
      </p:sp>
      <p:pic>
        <p:nvPicPr>
          <p:cNvPr id="8" name="Content Placeholder 3" descr="SRUC-College-colour.gif"/>
          <p:cNvPicPr>
            <a:picLocks noChangeAspect="1"/>
          </p:cNvPicPr>
          <p:nvPr userDrawn="1"/>
        </p:nvPicPr>
        <p:blipFill>
          <a:blip r:embed="rId2" cstate="screen"/>
          <a:stretch>
            <a:fillRect/>
          </a:stretch>
        </p:blipFill>
        <p:spPr>
          <a:xfrm>
            <a:off x="3539919" y="548807"/>
            <a:ext cx="5098895" cy="4882629"/>
          </a:xfrm>
          <a:prstGeom prst="rect">
            <a:avLst/>
          </a:prstGeom>
        </p:spPr>
      </p:pic>
      <p:sp>
        <p:nvSpPr>
          <p:cNvPr id="9" name="TextBox 8"/>
          <p:cNvSpPr txBox="1"/>
          <p:nvPr userDrawn="1"/>
        </p:nvSpPr>
        <p:spPr>
          <a:xfrm>
            <a:off x="236870" y="6166733"/>
            <a:ext cx="11712703" cy="597595"/>
          </a:xfrm>
          <a:prstGeom prst="rect">
            <a:avLst/>
          </a:prstGeom>
          <a:noFill/>
        </p:spPr>
        <p:txBody>
          <a:bodyPr wrap="square" lIns="121917" tIns="60958" rIns="121917" bIns="60958" rtlCol="0">
            <a:spAutoFit/>
          </a:bodyPr>
          <a:lstStyle/>
          <a:p>
            <a:pPr algn="ctr">
              <a:lnSpc>
                <a:spcPts val="3733"/>
              </a:lnSpc>
            </a:pPr>
            <a:r>
              <a:rPr lang="en-GB" sz="2500" i="1" dirty="0">
                <a:solidFill>
                  <a:srgbClr val="004B23"/>
                </a:solidFill>
                <a:latin typeface="+mj-lt"/>
              </a:rPr>
              <a:t>Leading the way in Agriculture and Rural Research, Education and Consulting</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Logo end slide">
    <p:spTree>
      <p:nvGrpSpPr>
        <p:cNvPr id="1" name=""/>
        <p:cNvGrpSpPr/>
        <p:nvPr/>
      </p:nvGrpSpPr>
      <p:grpSpPr>
        <a:xfrm>
          <a:off x="0" y="0"/>
          <a:ext cx="0" cy="0"/>
          <a:chOff x="0" y="0"/>
          <a:chExt cx="0" cy="0"/>
        </a:xfrm>
      </p:grpSpPr>
      <p:sp>
        <p:nvSpPr>
          <p:cNvPr id="7" name="Rectangle 6"/>
          <p:cNvSpPr/>
          <p:nvPr userDrawn="1"/>
        </p:nvSpPr>
        <p:spPr>
          <a:xfrm>
            <a:off x="0" y="0"/>
            <a:ext cx="12190413" cy="68595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GB" sz="2400"/>
          </a:p>
        </p:txBody>
      </p:sp>
      <p:pic>
        <p:nvPicPr>
          <p:cNvPr id="8" name="Content Placeholder 3" descr="SRUC-College-colour.gif"/>
          <p:cNvPicPr>
            <a:picLocks noChangeAspect="1"/>
          </p:cNvPicPr>
          <p:nvPr userDrawn="1"/>
        </p:nvPicPr>
        <p:blipFill>
          <a:blip r:embed="rId2" cstate="screen"/>
          <a:stretch>
            <a:fillRect/>
          </a:stretch>
        </p:blipFill>
        <p:spPr>
          <a:xfrm>
            <a:off x="7247187" y="1271226"/>
            <a:ext cx="3714139" cy="3556606"/>
          </a:xfrm>
          <a:prstGeom prst="rect">
            <a:avLst/>
          </a:prstGeom>
        </p:spPr>
      </p:pic>
      <p:sp>
        <p:nvSpPr>
          <p:cNvPr id="9" name="TextBox 8"/>
          <p:cNvSpPr txBox="1"/>
          <p:nvPr userDrawn="1"/>
        </p:nvSpPr>
        <p:spPr>
          <a:xfrm>
            <a:off x="236870" y="6166733"/>
            <a:ext cx="11712703" cy="597595"/>
          </a:xfrm>
          <a:prstGeom prst="rect">
            <a:avLst/>
          </a:prstGeom>
          <a:noFill/>
        </p:spPr>
        <p:txBody>
          <a:bodyPr wrap="square" lIns="121917" tIns="60958" rIns="121917" bIns="60958" rtlCol="0">
            <a:spAutoFit/>
          </a:bodyPr>
          <a:lstStyle/>
          <a:p>
            <a:pPr algn="ctr">
              <a:lnSpc>
                <a:spcPts val="3733"/>
              </a:lnSpc>
            </a:pPr>
            <a:r>
              <a:rPr lang="en-GB" sz="2500" i="1" dirty="0">
                <a:solidFill>
                  <a:srgbClr val="004B23"/>
                </a:solidFill>
                <a:latin typeface="+mj-lt"/>
              </a:rPr>
              <a:t>Leading the way in Agriculture and Rural Research, Education and Consulting</a:t>
            </a:r>
          </a:p>
        </p:txBody>
      </p:sp>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477619" y="901195"/>
            <a:ext cx="3465610" cy="4783201"/>
          </a:xfrm>
          <a:prstGeom prst="rect">
            <a:avLst/>
          </a:prstGeom>
        </p:spPr>
      </p:pic>
    </p:spTree>
    <p:extLst>
      <p:ext uri="{BB962C8B-B14F-4D97-AF65-F5344CB8AC3E}">
        <p14:creationId xmlns:p14="http://schemas.microsoft.com/office/powerpoint/2010/main" val="2336628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Alt 1 Title slide">
    <p:spTree>
      <p:nvGrpSpPr>
        <p:cNvPr id="1" name=""/>
        <p:cNvGrpSpPr/>
        <p:nvPr/>
      </p:nvGrpSpPr>
      <p:grpSpPr>
        <a:xfrm>
          <a:off x="0" y="0"/>
          <a:ext cx="0" cy="0"/>
          <a:chOff x="0" y="0"/>
          <a:chExt cx="0" cy="0"/>
        </a:xfrm>
      </p:grpSpPr>
      <p:pic>
        <p:nvPicPr>
          <p:cNvPr id="12" name="Picture 11" descr="Slide Image 2.png"/>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0492" y="452775"/>
            <a:ext cx="6362729" cy="5798328"/>
          </a:xfrm>
          <a:prstGeom prst="rect">
            <a:avLst/>
          </a:prstGeom>
        </p:spPr>
      </p:pic>
      <p:sp>
        <p:nvSpPr>
          <p:cNvPr id="2" name="Title 1"/>
          <p:cNvSpPr>
            <a:spLocks noGrp="1"/>
          </p:cNvSpPr>
          <p:nvPr>
            <p:ph type="title"/>
          </p:nvPr>
        </p:nvSpPr>
        <p:spPr>
          <a:xfrm>
            <a:off x="6457791" y="1754936"/>
            <a:ext cx="5516243" cy="1362390"/>
          </a:xfrm>
        </p:spPr>
        <p:txBody>
          <a:bodyPr anchor="t"/>
          <a:lstStyle>
            <a:lvl1pPr algn="r">
              <a:defRPr sz="5300" b="1" cap="all"/>
            </a:lvl1pPr>
          </a:lstStyle>
          <a:p>
            <a:r>
              <a:rPr lang="en-US" dirty="0"/>
              <a:t>Click to edit Master title style</a:t>
            </a:r>
            <a:endParaRPr lang="en-GB" dirty="0"/>
          </a:p>
        </p:txBody>
      </p:sp>
      <p:sp>
        <p:nvSpPr>
          <p:cNvPr id="3" name="Text Placeholder 2"/>
          <p:cNvSpPr>
            <a:spLocks noGrp="1"/>
          </p:cNvSpPr>
          <p:nvPr>
            <p:ph type="body" idx="1"/>
          </p:nvPr>
        </p:nvSpPr>
        <p:spPr>
          <a:xfrm>
            <a:off x="8496687" y="3789919"/>
            <a:ext cx="3449982" cy="1500534"/>
          </a:xfrm>
        </p:spPr>
        <p:txBody>
          <a:bodyPr anchor="b"/>
          <a:lstStyle>
            <a:lvl1pPr marL="0" indent="0" algn="r">
              <a:buNone/>
              <a:defRPr sz="2700">
                <a:solidFill>
                  <a:schemeClr val="tx1">
                    <a:tint val="75000"/>
                  </a:schemeClr>
                </a:solidFill>
              </a:defRPr>
            </a:lvl1pPr>
            <a:lvl2pPr marL="609570" indent="0">
              <a:buNone/>
              <a:defRPr sz="2400">
                <a:solidFill>
                  <a:schemeClr val="tx1">
                    <a:tint val="75000"/>
                  </a:schemeClr>
                </a:solidFill>
              </a:defRPr>
            </a:lvl2pPr>
            <a:lvl3pPr marL="1219139" indent="0">
              <a:buNone/>
              <a:defRPr sz="2100">
                <a:solidFill>
                  <a:schemeClr val="tx1">
                    <a:tint val="75000"/>
                  </a:schemeClr>
                </a:solidFill>
              </a:defRPr>
            </a:lvl3pPr>
            <a:lvl4pPr marL="1828707" indent="0">
              <a:buNone/>
              <a:defRPr sz="1900">
                <a:solidFill>
                  <a:schemeClr val="tx1">
                    <a:tint val="75000"/>
                  </a:schemeClr>
                </a:solidFill>
              </a:defRPr>
            </a:lvl4pPr>
            <a:lvl5pPr marL="2438276" indent="0">
              <a:buNone/>
              <a:defRPr sz="1900">
                <a:solidFill>
                  <a:schemeClr val="tx1">
                    <a:tint val="75000"/>
                  </a:schemeClr>
                </a:solidFill>
              </a:defRPr>
            </a:lvl5pPr>
            <a:lvl6pPr marL="3047845" indent="0">
              <a:buNone/>
              <a:defRPr sz="1900">
                <a:solidFill>
                  <a:schemeClr val="tx1">
                    <a:tint val="75000"/>
                  </a:schemeClr>
                </a:solidFill>
              </a:defRPr>
            </a:lvl6pPr>
            <a:lvl7pPr marL="3657414" indent="0">
              <a:buNone/>
              <a:defRPr sz="1900">
                <a:solidFill>
                  <a:schemeClr val="tx1">
                    <a:tint val="75000"/>
                  </a:schemeClr>
                </a:solidFill>
              </a:defRPr>
            </a:lvl7pPr>
            <a:lvl8pPr marL="4266983" indent="0">
              <a:buNone/>
              <a:defRPr sz="1900">
                <a:solidFill>
                  <a:schemeClr val="tx1">
                    <a:tint val="75000"/>
                  </a:schemeClr>
                </a:solidFill>
              </a:defRPr>
            </a:lvl8pPr>
            <a:lvl9pPr marL="4876552" indent="0">
              <a:buNone/>
              <a:defRPr sz="19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174DD008-350D-4CD8-8DDE-F4F932E955B3}" type="datetimeFigureOut">
              <a:rPr lang="en-GB" smtClean="0"/>
              <a:pPr/>
              <a:t>29/08/2024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561D174-03A1-4388-B9C9-0250156529FA}" type="slidenum">
              <a:rPr lang="en-GB" smtClean="0"/>
              <a:pPr/>
              <a:t>‹#›</a:t>
            </a:fld>
            <a:endParaRPr lang="en-GB"/>
          </a:p>
        </p:txBody>
      </p:sp>
      <p:sp>
        <p:nvSpPr>
          <p:cNvPr id="9" name="TextBox 8"/>
          <p:cNvSpPr txBox="1"/>
          <p:nvPr userDrawn="1"/>
        </p:nvSpPr>
        <p:spPr>
          <a:xfrm>
            <a:off x="233541" y="6166732"/>
            <a:ext cx="11712703" cy="597595"/>
          </a:xfrm>
          <a:prstGeom prst="rect">
            <a:avLst/>
          </a:prstGeom>
          <a:noFill/>
        </p:spPr>
        <p:txBody>
          <a:bodyPr wrap="square" lIns="121917" tIns="60958" rIns="121917" bIns="60958" rtlCol="0">
            <a:spAutoFit/>
          </a:bodyPr>
          <a:lstStyle/>
          <a:p>
            <a:pPr algn="ctr">
              <a:lnSpc>
                <a:spcPts val="3733"/>
              </a:lnSpc>
            </a:pPr>
            <a:r>
              <a:rPr lang="en-GB" sz="2500" i="1" dirty="0">
                <a:solidFill>
                  <a:srgbClr val="68AC2C"/>
                </a:solidFill>
                <a:latin typeface="+mj-lt"/>
              </a:rPr>
              <a:t>Leading the way in Agriculture and Rural Research, Education and Consulting</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Alt 2 Title slide">
    <p:spTree>
      <p:nvGrpSpPr>
        <p:cNvPr id="1" name=""/>
        <p:cNvGrpSpPr/>
        <p:nvPr/>
      </p:nvGrpSpPr>
      <p:grpSpPr>
        <a:xfrm>
          <a:off x="0" y="0"/>
          <a:ext cx="0" cy="0"/>
          <a:chOff x="0" y="0"/>
          <a:chExt cx="0" cy="0"/>
        </a:xfrm>
      </p:grpSpPr>
      <p:pic>
        <p:nvPicPr>
          <p:cNvPr id="12" name="Picture 11" descr="Slide Image 2.png"/>
          <p:cNvPicPr>
            <a:picLocks noChangeAspect="1"/>
          </p:cNvPicPr>
          <p:nvPr userDrawn="1"/>
        </p:nvPicPr>
        <p:blipFill>
          <a:blip r:embed="rId2" cstate="screen"/>
          <a:stretch>
            <a:fillRect/>
          </a:stretch>
        </p:blipFill>
        <p:spPr>
          <a:xfrm>
            <a:off x="0" y="0"/>
            <a:ext cx="12190413" cy="6859588"/>
          </a:xfrm>
          <a:prstGeom prst="rect">
            <a:avLst/>
          </a:prstGeom>
        </p:spPr>
      </p:pic>
      <p:sp>
        <p:nvSpPr>
          <p:cNvPr id="2" name="Title 1"/>
          <p:cNvSpPr>
            <a:spLocks noGrp="1"/>
          </p:cNvSpPr>
          <p:nvPr>
            <p:ph type="title"/>
          </p:nvPr>
        </p:nvSpPr>
        <p:spPr>
          <a:xfrm>
            <a:off x="6457791" y="1754936"/>
            <a:ext cx="5516243" cy="1362390"/>
          </a:xfrm>
        </p:spPr>
        <p:txBody>
          <a:bodyPr anchor="t"/>
          <a:lstStyle>
            <a:lvl1pPr algn="r">
              <a:defRPr sz="5300" b="1" cap="all"/>
            </a:lvl1pPr>
          </a:lstStyle>
          <a:p>
            <a:r>
              <a:rPr lang="en-US" dirty="0"/>
              <a:t>Click to edit Master title style</a:t>
            </a:r>
            <a:endParaRPr lang="en-GB" dirty="0"/>
          </a:p>
        </p:txBody>
      </p:sp>
      <p:sp>
        <p:nvSpPr>
          <p:cNvPr id="3" name="Text Placeholder 2"/>
          <p:cNvSpPr>
            <a:spLocks noGrp="1"/>
          </p:cNvSpPr>
          <p:nvPr>
            <p:ph type="body" idx="1"/>
          </p:nvPr>
        </p:nvSpPr>
        <p:spPr>
          <a:xfrm>
            <a:off x="8496687" y="3789919"/>
            <a:ext cx="3449982" cy="1500534"/>
          </a:xfrm>
        </p:spPr>
        <p:txBody>
          <a:bodyPr anchor="b"/>
          <a:lstStyle>
            <a:lvl1pPr marL="0" indent="0" algn="r">
              <a:buNone/>
              <a:defRPr sz="2700">
                <a:solidFill>
                  <a:schemeClr val="tx1">
                    <a:tint val="75000"/>
                  </a:schemeClr>
                </a:solidFill>
              </a:defRPr>
            </a:lvl1pPr>
            <a:lvl2pPr marL="609570" indent="0">
              <a:buNone/>
              <a:defRPr sz="2400">
                <a:solidFill>
                  <a:schemeClr val="tx1">
                    <a:tint val="75000"/>
                  </a:schemeClr>
                </a:solidFill>
              </a:defRPr>
            </a:lvl2pPr>
            <a:lvl3pPr marL="1219139" indent="0">
              <a:buNone/>
              <a:defRPr sz="2100">
                <a:solidFill>
                  <a:schemeClr val="tx1">
                    <a:tint val="75000"/>
                  </a:schemeClr>
                </a:solidFill>
              </a:defRPr>
            </a:lvl3pPr>
            <a:lvl4pPr marL="1828707" indent="0">
              <a:buNone/>
              <a:defRPr sz="1900">
                <a:solidFill>
                  <a:schemeClr val="tx1">
                    <a:tint val="75000"/>
                  </a:schemeClr>
                </a:solidFill>
              </a:defRPr>
            </a:lvl4pPr>
            <a:lvl5pPr marL="2438276" indent="0">
              <a:buNone/>
              <a:defRPr sz="1900">
                <a:solidFill>
                  <a:schemeClr val="tx1">
                    <a:tint val="75000"/>
                  </a:schemeClr>
                </a:solidFill>
              </a:defRPr>
            </a:lvl5pPr>
            <a:lvl6pPr marL="3047845" indent="0">
              <a:buNone/>
              <a:defRPr sz="1900">
                <a:solidFill>
                  <a:schemeClr val="tx1">
                    <a:tint val="75000"/>
                  </a:schemeClr>
                </a:solidFill>
              </a:defRPr>
            </a:lvl6pPr>
            <a:lvl7pPr marL="3657414" indent="0">
              <a:buNone/>
              <a:defRPr sz="1900">
                <a:solidFill>
                  <a:schemeClr val="tx1">
                    <a:tint val="75000"/>
                  </a:schemeClr>
                </a:solidFill>
              </a:defRPr>
            </a:lvl7pPr>
            <a:lvl8pPr marL="4266983" indent="0">
              <a:buNone/>
              <a:defRPr sz="1900">
                <a:solidFill>
                  <a:schemeClr val="tx1">
                    <a:tint val="75000"/>
                  </a:schemeClr>
                </a:solidFill>
              </a:defRPr>
            </a:lvl8pPr>
            <a:lvl9pPr marL="4876552" indent="0">
              <a:buNone/>
              <a:defRPr sz="19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174DD008-350D-4CD8-8DDE-F4F932E955B3}" type="datetimeFigureOut">
              <a:rPr lang="en-GB" smtClean="0"/>
              <a:pPr/>
              <a:t>29/08/2024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561D174-03A1-4388-B9C9-0250156529FA}" type="slidenum">
              <a:rPr lang="en-GB" smtClean="0"/>
              <a:pPr/>
              <a:t>‹#›</a:t>
            </a:fld>
            <a:endParaRPr lang="en-GB"/>
          </a:p>
        </p:txBody>
      </p:sp>
      <p:pic>
        <p:nvPicPr>
          <p:cNvPr id="8" name="Picture 7" descr="SRUC-College-colour.gif"/>
          <p:cNvPicPr>
            <a:picLocks noChangeAspect="1"/>
          </p:cNvPicPr>
          <p:nvPr userDrawn="1"/>
        </p:nvPicPr>
        <p:blipFill>
          <a:blip r:embed="rId3" cstate="screen"/>
          <a:stretch>
            <a:fillRect/>
          </a:stretch>
        </p:blipFill>
        <p:spPr>
          <a:xfrm>
            <a:off x="10646191" y="181603"/>
            <a:ext cx="1199740" cy="1148854"/>
          </a:xfrm>
          <a:prstGeom prst="rect">
            <a:avLst/>
          </a:prstGeom>
        </p:spPr>
      </p:pic>
      <p:sp>
        <p:nvSpPr>
          <p:cNvPr id="9" name="TextBox 8"/>
          <p:cNvSpPr txBox="1"/>
          <p:nvPr userDrawn="1"/>
        </p:nvSpPr>
        <p:spPr>
          <a:xfrm>
            <a:off x="322203" y="6166732"/>
            <a:ext cx="11712703" cy="597595"/>
          </a:xfrm>
          <a:prstGeom prst="rect">
            <a:avLst/>
          </a:prstGeom>
          <a:noFill/>
        </p:spPr>
        <p:txBody>
          <a:bodyPr wrap="square" lIns="121917" tIns="60958" rIns="121917" bIns="60958" rtlCol="0">
            <a:spAutoFit/>
          </a:bodyPr>
          <a:lstStyle/>
          <a:p>
            <a:pPr>
              <a:lnSpc>
                <a:spcPts val="3733"/>
              </a:lnSpc>
            </a:pPr>
            <a:r>
              <a:rPr lang="en-GB" sz="2500" i="1" dirty="0">
                <a:solidFill>
                  <a:srgbClr val="68AC2C"/>
                </a:solidFill>
                <a:latin typeface="+mj-lt"/>
              </a:rPr>
              <a:t>Leading the way in Agriculture and Rural Research, Education and Consulting</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gi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slideLayout" Target="../slideLayouts/slideLayout33.xml"/><Relationship Id="rId18" Type="http://schemas.openxmlformats.org/officeDocument/2006/relationships/image" Target="../media/image9.png"/><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17" Type="http://schemas.openxmlformats.org/officeDocument/2006/relationships/theme" Target="../theme/theme2.xml"/><Relationship Id="rId2" Type="http://schemas.openxmlformats.org/officeDocument/2006/relationships/slideLayout" Target="../slideLayouts/slideLayout22.xml"/><Relationship Id="rId16" Type="http://schemas.openxmlformats.org/officeDocument/2006/relationships/slideLayout" Target="../slideLayouts/slideLayout36.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5" Type="http://schemas.openxmlformats.org/officeDocument/2006/relationships/slideLayout" Target="../slideLayouts/slideLayout3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slideLayout" Target="../slideLayouts/slideLayout3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image" Target="../media/image10.jpeg"/><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theme" Target="../theme/theme3.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35317" y="116660"/>
            <a:ext cx="9887811" cy="1301308"/>
          </a:xfrm>
          <a:prstGeom prst="rect">
            <a:avLst/>
          </a:prstGeom>
        </p:spPr>
        <p:txBody>
          <a:bodyPr vert="horz" lIns="121917" tIns="60958" rIns="121917" bIns="60958"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335317" y="1600572"/>
            <a:ext cx="11519779" cy="4998309"/>
          </a:xfrm>
          <a:prstGeom prst="rect">
            <a:avLst/>
          </a:prstGeom>
        </p:spPr>
        <p:txBody>
          <a:bodyPr vert="horz" lIns="121917" tIns="60958" rIns="121917" bIns="6095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2"/>
          </p:nvPr>
        </p:nvSpPr>
        <p:spPr>
          <a:xfrm>
            <a:off x="335316" y="6494380"/>
            <a:ext cx="2844431" cy="365210"/>
          </a:xfrm>
          <a:prstGeom prst="rect">
            <a:avLst/>
          </a:prstGeom>
        </p:spPr>
        <p:txBody>
          <a:bodyPr vert="horz" lIns="121917" tIns="60958" rIns="121917" bIns="60958" rtlCol="0" anchor="ctr"/>
          <a:lstStyle>
            <a:lvl1pPr algn="l">
              <a:defRPr sz="1600">
                <a:solidFill>
                  <a:schemeClr val="tx1">
                    <a:tint val="75000"/>
                  </a:schemeClr>
                </a:solidFill>
              </a:defRPr>
            </a:lvl1pPr>
          </a:lstStyle>
          <a:p>
            <a:fld id="{174DD008-350D-4CD8-8DDE-F4F932E955B3}" type="datetimeFigureOut">
              <a:rPr lang="en-GB" smtClean="0"/>
              <a:pPr/>
              <a:t>29/08/2024</a:t>
            </a:fld>
            <a:endParaRPr lang="en-GB"/>
          </a:p>
        </p:txBody>
      </p:sp>
      <p:sp>
        <p:nvSpPr>
          <p:cNvPr id="5" name="Footer Placeholder 4"/>
          <p:cNvSpPr>
            <a:spLocks noGrp="1"/>
          </p:cNvSpPr>
          <p:nvPr>
            <p:ph type="ftr" sz="quarter" idx="3"/>
          </p:nvPr>
        </p:nvSpPr>
        <p:spPr>
          <a:xfrm>
            <a:off x="4165059" y="6494380"/>
            <a:ext cx="3860298" cy="365210"/>
          </a:xfrm>
          <a:prstGeom prst="rect">
            <a:avLst/>
          </a:prstGeom>
        </p:spPr>
        <p:txBody>
          <a:bodyPr vert="horz" lIns="121917" tIns="60958" rIns="121917" bIns="60958" rtlCol="0" anchor="ctr"/>
          <a:lstStyle>
            <a:lvl1pPr algn="ctr">
              <a:defRPr sz="16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9008399" y="6494380"/>
            <a:ext cx="2844431" cy="365210"/>
          </a:xfrm>
          <a:prstGeom prst="rect">
            <a:avLst/>
          </a:prstGeom>
        </p:spPr>
        <p:txBody>
          <a:bodyPr vert="horz" lIns="121917" tIns="60958" rIns="121917" bIns="60958" rtlCol="0" anchor="ctr"/>
          <a:lstStyle>
            <a:lvl1pPr algn="r">
              <a:defRPr sz="1600">
                <a:solidFill>
                  <a:schemeClr val="tx1">
                    <a:tint val="75000"/>
                  </a:schemeClr>
                </a:solidFill>
              </a:defRPr>
            </a:lvl1pPr>
          </a:lstStyle>
          <a:p>
            <a:fld id="{A561D174-03A1-4388-B9C9-0250156529FA}" type="slidenum">
              <a:rPr lang="en-GB" smtClean="0"/>
              <a:pPr/>
              <a:t>‹#›</a:t>
            </a:fld>
            <a:endParaRPr lang="en-GB"/>
          </a:p>
        </p:txBody>
      </p:sp>
      <p:pic>
        <p:nvPicPr>
          <p:cNvPr id="14" name="Picture 13" descr="SRUC-College-colour.gif"/>
          <p:cNvPicPr>
            <a:picLocks noChangeAspect="1"/>
          </p:cNvPicPr>
          <p:nvPr userDrawn="1"/>
        </p:nvPicPr>
        <p:blipFill>
          <a:blip r:embed="rId22" cstate="screen"/>
          <a:stretch>
            <a:fillRect/>
          </a:stretch>
        </p:blipFill>
        <p:spPr>
          <a:xfrm>
            <a:off x="10646191" y="181603"/>
            <a:ext cx="1199740" cy="1148854"/>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64" r:id="rId4"/>
    <p:sldLayoutId id="2147483665" r:id="rId5"/>
    <p:sldLayoutId id="2147483660" r:id="rId6"/>
    <p:sldLayoutId id="2147483668" r:id="rId7"/>
    <p:sldLayoutId id="2147483651" r:id="rId8"/>
    <p:sldLayoutId id="2147483662" r:id="rId9"/>
    <p:sldLayoutId id="2147483666" r:id="rId10"/>
    <p:sldLayoutId id="2147483667" r:id="rId11"/>
    <p:sldLayoutId id="2147483652" r:id="rId12"/>
    <p:sldLayoutId id="2147483663" r:id="rId13"/>
    <p:sldLayoutId id="2147483653" r:id="rId14"/>
    <p:sldLayoutId id="2147483654" r:id="rId15"/>
    <p:sldLayoutId id="2147483655" r:id="rId16"/>
    <p:sldLayoutId id="2147483656" r:id="rId17"/>
    <p:sldLayoutId id="2147483657" r:id="rId18"/>
    <p:sldLayoutId id="2147483658" r:id="rId19"/>
    <p:sldLayoutId id="2147483659" r:id="rId20"/>
  </p:sldLayoutIdLst>
  <p:txStyles>
    <p:titleStyle>
      <a:lvl1pPr algn="l" defTabSz="1219139" rtl="0" eaLnBrk="1" latinLnBrk="0" hangingPunct="1">
        <a:lnSpc>
          <a:spcPts val="5867"/>
        </a:lnSpc>
        <a:spcBef>
          <a:spcPct val="0"/>
        </a:spcBef>
        <a:buNone/>
        <a:defRPr sz="5300" kern="1200">
          <a:solidFill>
            <a:srgbClr val="000000"/>
          </a:solidFill>
          <a:latin typeface="+mj-lt"/>
          <a:ea typeface="+mj-ea"/>
          <a:cs typeface="+mj-cs"/>
        </a:defRPr>
      </a:lvl1pPr>
    </p:titleStyle>
    <p:bodyStyle>
      <a:lvl1pPr marL="457177" indent="-457177" algn="l" defTabSz="1219139" rtl="0" eaLnBrk="1" latinLnBrk="0" hangingPunct="1">
        <a:spcBef>
          <a:spcPct val="20000"/>
        </a:spcBef>
        <a:buClr>
          <a:srgbClr val="92BD1E"/>
        </a:buClr>
        <a:buFont typeface="Arial" pitchFamily="34" charset="0"/>
        <a:buChar char="•"/>
        <a:defRPr sz="3700" kern="1200">
          <a:solidFill>
            <a:srgbClr val="000000"/>
          </a:solidFill>
          <a:latin typeface="Arial" pitchFamily="34" charset="0"/>
          <a:ea typeface="+mn-ea"/>
          <a:cs typeface="Arial" pitchFamily="34" charset="0"/>
        </a:defRPr>
      </a:lvl1pPr>
      <a:lvl2pPr marL="990550" indent="-380980" algn="l" defTabSz="1219139" rtl="0" eaLnBrk="1" latinLnBrk="0" hangingPunct="1">
        <a:spcBef>
          <a:spcPct val="20000"/>
        </a:spcBef>
        <a:buClr>
          <a:srgbClr val="92BD1E"/>
        </a:buClr>
        <a:buFont typeface="Arial" pitchFamily="34" charset="0"/>
        <a:buChar char="–"/>
        <a:defRPr sz="3500" kern="1200">
          <a:solidFill>
            <a:srgbClr val="000000"/>
          </a:solidFill>
          <a:latin typeface="Arial" pitchFamily="34" charset="0"/>
          <a:ea typeface="+mn-ea"/>
          <a:cs typeface="Arial" pitchFamily="34" charset="0"/>
        </a:defRPr>
      </a:lvl2pPr>
      <a:lvl3pPr marL="1523923" indent="-304784" algn="l" defTabSz="1219139" rtl="0" eaLnBrk="1" latinLnBrk="0" hangingPunct="1">
        <a:spcBef>
          <a:spcPct val="20000"/>
        </a:spcBef>
        <a:buClr>
          <a:srgbClr val="92BD1E"/>
        </a:buClr>
        <a:buFont typeface="Arial" pitchFamily="34" charset="0"/>
        <a:buChar char="•"/>
        <a:defRPr sz="3200" kern="1200">
          <a:solidFill>
            <a:srgbClr val="000000"/>
          </a:solidFill>
          <a:latin typeface="Arial" pitchFamily="34" charset="0"/>
          <a:ea typeface="+mn-ea"/>
          <a:cs typeface="Arial" pitchFamily="34" charset="0"/>
        </a:defRPr>
      </a:lvl3pPr>
      <a:lvl4pPr marL="2133492" indent="-304784" algn="l" defTabSz="1219139" rtl="0" eaLnBrk="1" latinLnBrk="0" hangingPunct="1">
        <a:spcBef>
          <a:spcPct val="20000"/>
        </a:spcBef>
        <a:buClr>
          <a:srgbClr val="92BD1E"/>
        </a:buClr>
        <a:buFont typeface="Arial" pitchFamily="34" charset="0"/>
        <a:buChar char="–"/>
        <a:defRPr sz="2700" kern="1200">
          <a:solidFill>
            <a:srgbClr val="000000"/>
          </a:solidFill>
          <a:latin typeface="Arial" pitchFamily="34" charset="0"/>
          <a:ea typeface="+mn-ea"/>
          <a:cs typeface="Arial" pitchFamily="34" charset="0"/>
        </a:defRPr>
      </a:lvl4pPr>
      <a:lvl5pPr marL="2743060" indent="-304784" algn="l" defTabSz="1219139" rtl="0" eaLnBrk="1" latinLnBrk="0" hangingPunct="1">
        <a:spcBef>
          <a:spcPct val="20000"/>
        </a:spcBef>
        <a:buClr>
          <a:srgbClr val="92BD1E"/>
        </a:buClr>
        <a:buFont typeface="Arial" pitchFamily="34" charset="0"/>
        <a:buChar char="»"/>
        <a:defRPr sz="2700" kern="1200">
          <a:solidFill>
            <a:srgbClr val="000000"/>
          </a:solidFill>
          <a:latin typeface="Arial" pitchFamily="34" charset="0"/>
          <a:ea typeface="+mn-ea"/>
          <a:cs typeface="Arial" pitchFamily="34" charset="0"/>
        </a:defRPr>
      </a:lvl5pPr>
      <a:lvl6pPr marL="3352630" indent="-304784" algn="l" defTabSz="1219139"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199" indent="-304784" algn="l" defTabSz="1219139"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768" indent="-304784" algn="l" defTabSz="1219139"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336" indent="-304784" algn="l" defTabSz="1219139"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39" rtl="0" eaLnBrk="1" latinLnBrk="0" hangingPunct="1">
        <a:defRPr sz="2400" kern="1200">
          <a:solidFill>
            <a:schemeClr val="tx1"/>
          </a:solidFill>
          <a:latin typeface="+mn-lt"/>
          <a:ea typeface="+mn-ea"/>
          <a:cs typeface="+mn-cs"/>
        </a:defRPr>
      </a:lvl1pPr>
      <a:lvl2pPr marL="609570" algn="l" defTabSz="1219139" rtl="0" eaLnBrk="1" latinLnBrk="0" hangingPunct="1">
        <a:defRPr sz="2400" kern="1200">
          <a:solidFill>
            <a:schemeClr val="tx1"/>
          </a:solidFill>
          <a:latin typeface="+mn-lt"/>
          <a:ea typeface="+mn-ea"/>
          <a:cs typeface="+mn-cs"/>
        </a:defRPr>
      </a:lvl2pPr>
      <a:lvl3pPr marL="1219139" algn="l" defTabSz="1219139" rtl="0" eaLnBrk="1" latinLnBrk="0" hangingPunct="1">
        <a:defRPr sz="2400" kern="1200">
          <a:solidFill>
            <a:schemeClr val="tx1"/>
          </a:solidFill>
          <a:latin typeface="+mn-lt"/>
          <a:ea typeface="+mn-ea"/>
          <a:cs typeface="+mn-cs"/>
        </a:defRPr>
      </a:lvl3pPr>
      <a:lvl4pPr marL="1828707" algn="l" defTabSz="1219139" rtl="0" eaLnBrk="1" latinLnBrk="0" hangingPunct="1">
        <a:defRPr sz="2400" kern="1200">
          <a:solidFill>
            <a:schemeClr val="tx1"/>
          </a:solidFill>
          <a:latin typeface="+mn-lt"/>
          <a:ea typeface="+mn-ea"/>
          <a:cs typeface="+mn-cs"/>
        </a:defRPr>
      </a:lvl4pPr>
      <a:lvl5pPr marL="2438276" algn="l" defTabSz="1219139" rtl="0" eaLnBrk="1" latinLnBrk="0" hangingPunct="1">
        <a:defRPr sz="2400" kern="1200">
          <a:solidFill>
            <a:schemeClr val="tx1"/>
          </a:solidFill>
          <a:latin typeface="+mn-lt"/>
          <a:ea typeface="+mn-ea"/>
          <a:cs typeface="+mn-cs"/>
        </a:defRPr>
      </a:lvl5pPr>
      <a:lvl6pPr marL="3047845" algn="l" defTabSz="1219139" rtl="0" eaLnBrk="1" latinLnBrk="0" hangingPunct="1">
        <a:defRPr sz="2400" kern="1200">
          <a:solidFill>
            <a:schemeClr val="tx1"/>
          </a:solidFill>
          <a:latin typeface="+mn-lt"/>
          <a:ea typeface="+mn-ea"/>
          <a:cs typeface="+mn-cs"/>
        </a:defRPr>
      </a:lvl6pPr>
      <a:lvl7pPr marL="3657414" algn="l" defTabSz="1219139" rtl="0" eaLnBrk="1" latinLnBrk="0" hangingPunct="1">
        <a:defRPr sz="2400" kern="1200">
          <a:solidFill>
            <a:schemeClr val="tx1"/>
          </a:solidFill>
          <a:latin typeface="+mn-lt"/>
          <a:ea typeface="+mn-ea"/>
          <a:cs typeface="+mn-cs"/>
        </a:defRPr>
      </a:lvl7pPr>
      <a:lvl8pPr marL="4266983" algn="l" defTabSz="1219139" rtl="0" eaLnBrk="1" latinLnBrk="0" hangingPunct="1">
        <a:defRPr sz="2400" kern="1200">
          <a:solidFill>
            <a:schemeClr val="tx1"/>
          </a:solidFill>
          <a:latin typeface="+mn-lt"/>
          <a:ea typeface="+mn-ea"/>
          <a:cs typeface="+mn-cs"/>
        </a:defRPr>
      </a:lvl8pPr>
      <a:lvl9pPr marL="4876552" algn="l" defTabSz="1219139"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12" descr="108337_Powerpoint template2.jpg"/>
          <p:cNvPicPr>
            <a:picLocks noChangeAspect="1"/>
          </p:cNvPicPr>
          <p:nvPr/>
        </p:nvPicPr>
        <p:blipFill>
          <a:blip r:embed="rId18">
            <a:extLst>
              <a:ext uri="{28A0092B-C50C-407E-A947-70E740481C1C}">
                <a14:useLocalDpi xmlns:a14="http://schemas.microsoft.com/office/drawing/2010/main" val="0"/>
              </a:ext>
            </a:extLst>
          </a:blip>
          <a:srcRect l="4245"/>
          <a:stretch>
            <a:fillRect/>
          </a:stretch>
        </p:blipFill>
        <p:spPr bwMode="auto">
          <a:xfrm>
            <a:off x="0" y="0"/>
            <a:ext cx="12167133"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itle Placeholder 1"/>
          <p:cNvSpPr>
            <a:spLocks noGrp="1"/>
          </p:cNvSpPr>
          <p:nvPr>
            <p:ph type="title"/>
          </p:nvPr>
        </p:nvSpPr>
        <p:spPr bwMode="auto">
          <a:xfrm>
            <a:off x="302645" y="19054"/>
            <a:ext cx="9839102" cy="1143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en-GB"/>
          </a:p>
        </p:txBody>
      </p:sp>
      <p:sp>
        <p:nvSpPr>
          <p:cNvPr id="1028" name="Text Placeholder 2"/>
          <p:cNvSpPr>
            <a:spLocks noGrp="1"/>
          </p:cNvSpPr>
          <p:nvPr>
            <p:ph type="body" idx="1"/>
          </p:nvPr>
        </p:nvSpPr>
        <p:spPr bwMode="auto">
          <a:xfrm>
            <a:off x="302645" y="1476717"/>
            <a:ext cx="11572427" cy="511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86859035"/>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 id="2147483710" r:id="rId14"/>
    <p:sldLayoutId id="2147483718" r:id="rId15"/>
    <p:sldLayoutId id="2147483732" r:id="rId16"/>
  </p:sldLayoutIdLst>
  <p:hf hdr="0" ftr="0" dt="0"/>
  <p:txStyles>
    <p:titleStyle>
      <a:lvl1pPr algn="l" rtl="0" eaLnBrk="0" fontAlgn="base" hangingPunct="0">
        <a:spcBef>
          <a:spcPct val="0"/>
        </a:spcBef>
        <a:spcAft>
          <a:spcPct val="0"/>
        </a:spcAft>
        <a:defRPr sz="3601">
          <a:solidFill>
            <a:srgbClr val="004B23"/>
          </a:solidFill>
          <a:latin typeface="+mj-lt"/>
          <a:ea typeface="+mj-ea"/>
          <a:cs typeface="+mj-cs"/>
        </a:defRPr>
      </a:lvl1pPr>
      <a:lvl2pPr algn="l" rtl="0" eaLnBrk="0" fontAlgn="base" hangingPunct="0">
        <a:spcBef>
          <a:spcPct val="0"/>
        </a:spcBef>
        <a:spcAft>
          <a:spcPct val="0"/>
        </a:spcAft>
        <a:defRPr sz="3601">
          <a:solidFill>
            <a:srgbClr val="004B23"/>
          </a:solidFill>
          <a:latin typeface="Georgia" pitchFamily="18" charset="0"/>
        </a:defRPr>
      </a:lvl2pPr>
      <a:lvl3pPr algn="l" rtl="0" eaLnBrk="0" fontAlgn="base" hangingPunct="0">
        <a:spcBef>
          <a:spcPct val="0"/>
        </a:spcBef>
        <a:spcAft>
          <a:spcPct val="0"/>
        </a:spcAft>
        <a:defRPr sz="3601">
          <a:solidFill>
            <a:srgbClr val="004B23"/>
          </a:solidFill>
          <a:latin typeface="Georgia" pitchFamily="18" charset="0"/>
        </a:defRPr>
      </a:lvl3pPr>
      <a:lvl4pPr algn="l" rtl="0" eaLnBrk="0" fontAlgn="base" hangingPunct="0">
        <a:spcBef>
          <a:spcPct val="0"/>
        </a:spcBef>
        <a:spcAft>
          <a:spcPct val="0"/>
        </a:spcAft>
        <a:defRPr sz="3601">
          <a:solidFill>
            <a:srgbClr val="004B23"/>
          </a:solidFill>
          <a:latin typeface="Georgia" pitchFamily="18" charset="0"/>
        </a:defRPr>
      </a:lvl4pPr>
      <a:lvl5pPr algn="l" rtl="0" eaLnBrk="0" fontAlgn="base" hangingPunct="0">
        <a:spcBef>
          <a:spcPct val="0"/>
        </a:spcBef>
        <a:spcAft>
          <a:spcPct val="0"/>
        </a:spcAft>
        <a:defRPr sz="3601">
          <a:solidFill>
            <a:srgbClr val="004B23"/>
          </a:solidFill>
          <a:latin typeface="Georgia" pitchFamily="18" charset="0"/>
        </a:defRPr>
      </a:lvl5pPr>
      <a:lvl6pPr marL="457279" algn="l" rtl="0" eaLnBrk="1" fontAlgn="base" hangingPunct="1">
        <a:spcBef>
          <a:spcPct val="0"/>
        </a:spcBef>
        <a:spcAft>
          <a:spcPct val="0"/>
        </a:spcAft>
        <a:defRPr sz="3601">
          <a:solidFill>
            <a:srgbClr val="004B23"/>
          </a:solidFill>
          <a:latin typeface="Georgia" pitchFamily="18" charset="0"/>
        </a:defRPr>
      </a:lvl6pPr>
      <a:lvl7pPr marL="914559" algn="l" rtl="0" eaLnBrk="1" fontAlgn="base" hangingPunct="1">
        <a:spcBef>
          <a:spcPct val="0"/>
        </a:spcBef>
        <a:spcAft>
          <a:spcPct val="0"/>
        </a:spcAft>
        <a:defRPr sz="3601">
          <a:solidFill>
            <a:srgbClr val="004B23"/>
          </a:solidFill>
          <a:latin typeface="Georgia" pitchFamily="18" charset="0"/>
        </a:defRPr>
      </a:lvl7pPr>
      <a:lvl8pPr marL="1371838" algn="l" rtl="0" eaLnBrk="1" fontAlgn="base" hangingPunct="1">
        <a:spcBef>
          <a:spcPct val="0"/>
        </a:spcBef>
        <a:spcAft>
          <a:spcPct val="0"/>
        </a:spcAft>
        <a:defRPr sz="3601">
          <a:solidFill>
            <a:srgbClr val="004B23"/>
          </a:solidFill>
          <a:latin typeface="Georgia" pitchFamily="18" charset="0"/>
        </a:defRPr>
      </a:lvl8pPr>
      <a:lvl9pPr marL="1829119" algn="l" rtl="0" eaLnBrk="1" fontAlgn="base" hangingPunct="1">
        <a:spcBef>
          <a:spcPct val="0"/>
        </a:spcBef>
        <a:spcAft>
          <a:spcPct val="0"/>
        </a:spcAft>
        <a:defRPr sz="3601">
          <a:solidFill>
            <a:srgbClr val="004B23"/>
          </a:solidFill>
          <a:latin typeface="Georgia" pitchFamily="18" charset="0"/>
        </a:defRPr>
      </a:lvl9pPr>
    </p:titleStyle>
    <p:bodyStyle>
      <a:lvl1pPr marL="342960" indent="-342960" algn="l" rtl="0" eaLnBrk="0" fontAlgn="base" hangingPunct="0">
        <a:spcBef>
          <a:spcPct val="0"/>
        </a:spcBef>
        <a:spcAft>
          <a:spcPts val="600"/>
        </a:spcAft>
        <a:buFont typeface="Arial" charset="0"/>
        <a:buChar char="•"/>
        <a:defRPr sz="2801">
          <a:solidFill>
            <a:srgbClr val="004B23"/>
          </a:solidFill>
          <a:latin typeface="+mn-lt"/>
          <a:ea typeface="+mn-ea"/>
          <a:cs typeface="+mn-cs"/>
        </a:defRPr>
      </a:lvl1pPr>
      <a:lvl2pPr marL="743080" indent="-285800" algn="l" rtl="0" eaLnBrk="0" fontAlgn="base" hangingPunct="0">
        <a:spcBef>
          <a:spcPct val="0"/>
        </a:spcBef>
        <a:spcAft>
          <a:spcPts val="600"/>
        </a:spcAft>
        <a:buFont typeface="Arial" charset="0"/>
        <a:buChar char="–"/>
        <a:defRPr sz="2400">
          <a:solidFill>
            <a:srgbClr val="004B23"/>
          </a:solidFill>
          <a:latin typeface="+mn-lt"/>
          <a:cs typeface="+mn-cs"/>
        </a:defRPr>
      </a:lvl2pPr>
      <a:lvl3pPr marL="1143199" indent="-228640" algn="l" rtl="0" eaLnBrk="0" fontAlgn="base" hangingPunct="0">
        <a:spcBef>
          <a:spcPct val="0"/>
        </a:spcBef>
        <a:spcAft>
          <a:spcPts val="600"/>
        </a:spcAft>
        <a:buFont typeface="Arial" charset="0"/>
        <a:buChar char="•"/>
        <a:defRPr sz="2000">
          <a:solidFill>
            <a:srgbClr val="004B23"/>
          </a:solidFill>
          <a:latin typeface="+mn-lt"/>
          <a:cs typeface="+mn-cs"/>
        </a:defRPr>
      </a:lvl3pPr>
      <a:lvl4pPr marL="1600479" indent="-228640" algn="l" rtl="0" eaLnBrk="0" fontAlgn="base" hangingPunct="0">
        <a:spcBef>
          <a:spcPct val="0"/>
        </a:spcBef>
        <a:spcAft>
          <a:spcPts val="600"/>
        </a:spcAft>
        <a:buFont typeface="Arial" charset="0"/>
        <a:buChar char="–"/>
        <a:defRPr>
          <a:solidFill>
            <a:srgbClr val="004B23"/>
          </a:solidFill>
          <a:latin typeface="+mn-lt"/>
          <a:cs typeface="+mn-cs"/>
        </a:defRPr>
      </a:lvl4pPr>
      <a:lvl5pPr marL="2057758" indent="-228640" algn="l" rtl="0" eaLnBrk="0" fontAlgn="base" hangingPunct="0">
        <a:spcBef>
          <a:spcPct val="0"/>
        </a:spcBef>
        <a:spcAft>
          <a:spcPts val="600"/>
        </a:spcAft>
        <a:buFont typeface="Arial" charset="0"/>
        <a:buChar char="»"/>
        <a:defRPr>
          <a:solidFill>
            <a:srgbClr val="004B23"/>
          </a:solidFill>
          <a:latin typeface="+mn-lt"/>
          <a:cs typeface="+mn-cs"/>
        </a:defRPr>
      </a:lvl5pPr>
      <a:lvl6pPr marL="2515038" indent="-228640" algn="l" rtl="0" eaLnBrk="1" fontAlgn="base" hangingPunct="1">
        <a:spcBef>
          <a:spcPct val="0"/>
        </a:spcBef>
        <a:spcAft>
          <a:spcPts val="600"/>
        </a:spcAft>
        <a:buFont typeface="Arial" charset="0"/>
        <a:buChar char="»"/>
        <a:defRPr>
          <a:solidFill>
            <a:srgbClr val="004B23"/>
          </a:solidFill>
          <a:latin typeface="+mn-lt"/>
          <a:cs typeface="+mn-cs"/>
        </a:defRPr>
      </a:lvl6pPr>
      <a:lvl7pPr marL="2972317" indent="-228640" algn="l" rtl="0" eaLnBrk="1" fontAlgn="base" hangingPunct="1">
        <a:spcBef>
          <a:spcPct val="0"/>
        </a:spcBef>
        <a:spcAft>
          <a:spcPts val="600"/>
        </a:spcAft>
        <a:buFont typeface="Arial" charset="0"/>
        <a:buChar char="»"/>
        <a:defRPr>
          <a:solidFill>
            <a:srgbClr val="004B23"/>
          </a:solidFill>
          <a:latin typeface="+mn-lt"/>
          <a:cs typeface="+mn-cs"/>
        </a:defRPr>
      </a:lvl7pPr>
      <a:lvl8pPr marL="3429597" indent="-228640" algn="l" rtl="0" eaLnBrk="1" fontAlgn="base" hangingPunct="1">
        <a:spcBef>
          <a:spcPct val="0"/>
        </a:spcBef>
        <a:spcAft>
          <a:spcPts val="600"/>
        </a:spcAft>
        <a:buFont typeface="Arial" charset="0"/>
        <a:buChar char="»"/>
        <a:defRPr>
          <a:solidFill>
            <a:srgbClr val="004B23"/>
          </a:solidFill>
          <a:latin typeface="+mn-lt"/>
          <a:cs typeface="+mn-cs"/>
        </a:defRPr>
      </a:lvl8pPr>
      <a:lvl9pPr marL="3886877" indent="-228640" algn="l" rtl="0" eaLnBrk="1" fontAlgn="base" hangingPunct="1">
        <a:spcBef>
          <a:spcPct val="0"/>
        </a:spcBef>
        <a:spcAft>
          <a:spcPts val="600"/>
        </a:spcAft>
        <a:buFont typeface="Arial" charset="0"/>
        <a:buChar char="»"/>
        <a:defRPr>
          <a:solidFill>
            <a:srgbClr val="004B23"/>
          </a:solidFill>
          <a:latin typeface="+mn-lt"/>
          <a:cs typeface="+mn-cs"/>
        </a:defRPr>
      </a:lvl9pPr>
    </p:bodyStyle>
    <p:otherStyle>
      <a:defPPr>
        <a:defRPr lang="en-US"/>
      </a:defPPr>
      <a:lvl1pPr marL="0" algn="l" defTabSz="914559" rtl="0" eaLnBrk="1" latinLnBrk="0" hangingPunct="1">
        <a:defRPr sz="1800" kern="1200">
          <a:solidFill>
            <a:schemeClr val="tx1"/>
          </a:solidFill>
          <a:latin typeface="+mn-lt"/>
          <a:ea typeface="+mn-ea"/>
          <a:cs typeface="+mn-cs"/>
        </a:defRPr>
      </a:lvl1pPr>
      <a:lvl2pPr marL="457279" algn="l" defTabSz="914559" rtl="0" eaLnBrk="1" latinLnBrk="0" hangingPunct="1">
        <a:defRPr sz="1800" kern="1200">
          <a:solidFill>
            <a:schemeClr val="tx1"/>
          </a:solidFill>
          <a:latin typeface="+mn-lt"/>
          <a:ea typeface="+mn-ea"/>
          <a:cs typeface="+mn-cs"/>
        </a:defRPr>
      </a:lvl2pPr>
      <a:lvl3pPr marL="914559" algn="l" defTabSz="914559" rtl="0" eaLnBrk="1" latinLnBrk="0" hangingPunct="1">
        <a:defRPr sz="1800" kern="1200">
          <a:solidFill>
            <a:schemeClr val="tx1"/>
          </a:solidFill>
          <a:latin typeface="+mn-lt"/>
          <a:ea typeface="+mn-ea"/>
          <a:cs typeface="+mn-cs"/>
        </a:defRPr>
      </a:lvl3pPr>
      <a:lvl4pPr marL="1371838" algn="l" defTabSz="914559" rtl="0" eaLnBrk="1" latinLnBrk="0" hangingPunct="1">
        <a:defRPr sz="1800" kern="1200">
          <a:solidFill>
            <a:schemeClr val="tx1"/>
          </a:solidFill>
          <a:latin typeface="+mn-lt"/>
          <a:ea typeface="+mn-ea"/>
          <a:cs typeface="+mn-cs"/>
        </a:defRPr>
      </a:lvl4pPr>
      <a:lvl5pPr marL="1829119" algn="l" defTabSz="914559" rtl="0" eaLnBrk="1" latinLnBrk="0" hangingPunct="1">
        <a:defRPr sz="1800" kern="1200">
          <a:solidFill>
            <a:schemeClr val="tx1"/>
          </a:solidFill>
          <a:latin typeface="+mn-lt"/>
          <a:ea typeface="+mn-ea"/>
          <a:cs typeface="+mn-cs"/>
        </a:defRPr>
      </a:lvl5pPr>
      <a:lvl6pPr marL="2286398" algn="l" defTabSz="914559" rtl="0" eaLnBrk="1" latinLnBrk="0" hangingPunct="1">
        <a:defRPr sz="1800" kern="1200">
          <a:solidFill>
            <a:schemeClr val="tx1"/>
          </a:solidFill>
          <a:latin typeface="+mn-lt"/>
          <a:ea typeface="+mn-ea"/>
          <a:cs typeface="+mn-cs"/>
        </a:defRPr>
      </a:lvl6pPr>
      <a:lvl7pPr marL="2743678" algn="l" defTabSz="914559" rtl="0" eaLnBrk="1" latinLnBrk="0" hangingPunct="1">
        <a:defRPr sz="1800" kern="1200">
          <a:solidFill>
            <a:schemeClr val="tx1"/>
          </a:solidFill>
          <a:latin typeface="+mn-lt"/>
          <a:ea typeface="+mn-ea"/>
          <a:cs typeface="+mn-cs"/>
        </a:defRPr>
      </a:lvl7pPr>
      <a:lvl8pPr marL="3200957" algn="l" defTabSz="914559" rtl="0" eaLnBrk="1" latinLnBrk="0" hangingPunct="1">
        <a:defRPr sz="1800" kern="1200">
          <a:solidFill>
            <a:schemeClr val="tx1"/>
          </a:solidFill>
          <a:latin typeface="+mn-lt"/>
          <a:ea typeface="+mn-ea"/>
          <a:cs typeface="+mn-cs"/>
        </a:defRPr>
      </a:lvl8pPr>
      <a:lvl9pPr marL="3658238" algn="l" defTabSz="914559"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ECFBA7F-9A7C-46A1-9A5D-4EF18E3E9740}"/>
              </a:ext>
            </a:extLst>
          </p:cNvPr>
          <p:cNvSpPr>
            <a:spLocks noGrp="1"/>
          </p:cNvSpPr>
          <p:nvPr>
            <p:ph type="title"/>
          </p:nvPr>
        </p:nvSpPr>
        <p:spPr>
          <a:xfrm>
            <a:off x="838091" y="365212"/>
            <a:ext cx="10514231" cy="1325870"/>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88184E17-C990-4E87-81A0-B364B8D25B52}"/>
              </a:ext>
            </a:extLst>
          </p:cNvPr>
          <p:cNvSpPr>
            <a:spLocks noGrp="1"/>
          </p:cNvSpPr>
          <p:nvPr>
            <p:ph type="body" idx="1"/>
          </p:nvPr>
        </p:nvSpPr>
        <p:spPr>
          <a:xfrm>
            <a:off x="838091" y="1826048"/>
            <a:ext cx="10514231" cy="435234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6" name="Picture 5" descr="A picture containing drawing&#10;&#10;Description automatically generated">
            <a:extLst>
              <a:ext uri="{FF2B5EF4-FFF2-40B4-BE49-F238E27FC236}">
                <a16:creationId xmlns:a16="http://schemas.microsoft.com/office/drawing/2014/main" id="{4F1365CA-99D0-184A-ABD0-AB40D5630BD2}"/>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428955" y="365212"/>
            <a:ext cx="1413497" cy="1060507"/>
          </a:xfrm>
          <a:prstGeom prst="rect">
            <a:avLst/>
          </a:prstGeom>
        </p:spPr>
      </p:pic>
    </p:spTree>
    <p:extLst>
      <p:ext uri="{BB962C8B-B14F-4D97-AF65-F5344CB8AC3E}">
        <p14:creationId xmlns:p14="http://schemas.microsoft.com/office/powerpoint/2010/main" val="1311250298"/>
      </p:ext>
    </p:extLst>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Lst>
  <p:txStyles>
    <p:titleStyle>
      <a:lvl1pPr algn="l" defTabSz="685731"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33" indent="-171433" algn="l" defTabSz="685731"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299" indent="-171433" algn="l" defTabSz="685731"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164" indent="-171433" algn="l" defTabSz="685731"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030" indent="-171433" algn="l" defTabSz="685731"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2896" indent="-171433" algn="l" defTabSz="685731"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761" indent="-171433" algn="l" defTabSz="685731"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627" indent="-171433" algn="l" defTabSz="685731"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493" indent="-171433" algn="l" defTabSz="685731"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359" indent="-171433" algn="l" defTabSz="685731"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731" rtl="0" eaLnBrk="1" latinLnBrk="0" hangingPunct="1">
        <a:defRPr sz="1350" kern="1200">
          <a:solidFill>
            <a:schemeClr val="tx1"/>
          </a:solidFill>
          <a:latin typeface="+mn-lt"/>
          <a:ea typeface="+mn-ea"/>
          <a:cs typeface="+mn-cs"/>
        </a:defRPr>
      </a:lvl1pPr>
      <a:lvl2pPr marL="342866" algn="l" defTabSz="685731" rtl="0" eaLnBrk="1" latinLnBrk="0" hangingPunct="1">
        <a:defRPr sz="1350" kern="1200">
          <a:solidFill>
            <a:schemeClr val="tx1"/>
          </a:solidFill>
          <a:latin typeface="+mn-lt"/>
          <a:ea typeface="+mn-ea"/>
          <a:cs typeface="+mn-cs"/>
        </a:defRPr>
      </a:lvl2pPr>
      <a:lvl3pPr marL="685731" algn="l" defTabSz="685731" rtl="0" eaLnBrk="1" latinLnBrk="0" hangingPunct="1">
        <a:defRPr sz="1350" kern="1200">
          <a:solidFill>
            <a:schemeClr val="tx1"/>
          </a:solidFill>
          <a:latin typeface="+mn-lt"/>
          <a:ea typeface="+mn-ea"/>
          <a:cs typeface="+mn-cs"/>
        </a:defRPr>
      </a:lvl3pPr>
      <a:lvl4pPr marL="1028597" algn="l" defTabSz="685731" rtl="0" eaLnBrk="1" latinLnBrk="0" hangingPunct="1">
        <a:defRPr sz="1350" kern="1200">
          <a:solidFill>
            <a:schemeClr val="tx1"/>
          </a:solidFill>
          <a:latin typeface="+mn-lt"/>
          <a:ea typeface="+mn-ea"/>
          <a:cs typeface="+mn-cs"/>
        </a:defRPr>
      </a:lvl4pPr>
      <a:lvl5pPr marL="1371463" algn="l" defTabSz="685731" rtl="0" eaLnBrk="1" latinLnBrk="0" hangingPunct="1">
        <a:defRPr sz="1350" kern="1200">
          <a:solidFill>
            <a:schemeClr val="tx1"/>
          </a:solidFill>
          <a:latin typeface="+mn-lt"/>
          <a:ea typeface="+mn-ea"/>
          <a:cs typeface="+mn-cs"/>
        </a:defRPr>
      </a:lvl5pPr>
      <a:lvl6pPr marL="1714329" algn="l" defTabSz="685731" rtl="0" eaLnBrk="1" latinLnBrk="0" hangingPunct="1">
        <a:defRPr sz="1350" kern="1200">
          <a:solidFill>
            <a:schemeClr val="tx1"/>
          </a:solidFill>
          <a:latin typeface="+mn-lt"/>
          <a:ea typeface="+mn-ea"/>
          <a:cs typeface="+mn-cs"/>
        </a:defRPr>
      </a:lvl6pPr>
      <a:lvl7pPr marL="2057194" algn="l" defTabSz="685731" rtl="0" eaLnBrk="1" latinLnBrk="0" hangingPunct="1">
        <a:defRPr sz="1350" kern="1200">
          <a:solidFill>
            <a:schemeClr val="tx1"/>
          </a:solidFill>
          <a:latin typeface="+mn-lt"/>
          <a:ea typeface="+mn-ea"/>
          <a:cs typeface="+mn-cs"/>
        </a:defRPr>
      </a:lvl7pPr>
      <a:lvl8pPr marL="2400060" algn="l" defTabSz="685731" rtl="0" eaLnBrk="1" latinLnBrk="0" hangingPunct="1">
        <a:defRPr sz="1350" kern="1200">
          <a:solidFill>
            <a:schemeClr val="tx1"/>
          </a:solidFill>
          <a:latin typeface="+mn-lt"/>
          <a:ea typeface="+mn-ea"/>
          <a:cs typeface="+mn-cs"/>
        </a:defRPr>
      </a:lvl8pPr>
      <a:lvl9pPr marL="2742926" algn="l" defTabSz="685731"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1.xml"/><Relationship Id="rId4" Type="http://schemas.openxmlformats.org/officeDocument/2006/relationships/image" Target="../media/image13.png"/></Relationships>
</file>

<file path=ppt/slides/_rels/slide10.xml.rels><?xml version="1.0" encoding="UTF-8" standalone="yes"?>
<Relationships xmlns="http://schemas.openxmlformats.org/package/2006/relationships"><Relationship Id="rId3" Type="http://schemas.openxmlformats.org/officeDocument/2006/relationships/image" Target="../media/image28.JPG"/><Relationship Id="rId7" Type="http://schemas.openxmlformats.org/officeDocument/2006/relationships/image" Target="../media/image26.svg"/><Relationship Id="rId2" Type="http://schemas.openxmlformats.org/officeDocument/2006/relationships/image" Target="../media/image29.jpeg"/><Relationship Id="rId1" Type="http://schemas.openxmlformats.org/officeDocument/2006/relationships/slideLayout" Target="../slideLayouts/slideLayout39.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30.jpeg"/><Relationship Id="rId1" Type="http://schemas.openxmlformats.org/officeDocument/2006/relationships/slideLayout" Target="../slideLayouts/slideLayout39.xml"/></Relationships>
</file>

<file path=ppt/slides/_rels/slide12.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31.jpeg"/><Relationship Id="rId7"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39.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8.JPG"/></Relationships>
</file>

<file path=ppt/slides/_rels/slide13.xml.rels><?xml version="1.0" encoding="UTF-8" standalone="yes"?>
<Relationships xmlns="http://schemas.openxmlformats.org/package/2006/relationships"><Relationship Id="rId3" Type="http://schemas.openxmlformats.org/officeDocument/2006/relationships/image" Target="../media/image28.JPG"/><Relationship Id="rId7" Type="http://schemas.openxmlformats.org/officeDocument/2006/relationships/image" Target="../media/image26.svg"/><Relationship Id="rId2" Type="http://schemas.openxmlformats.org/officeDocument/2006/relationships/notesSlide" Target="../notesSlides/notesSlide5.xml"/><Relationship Id="rId1" Type="http://schemas.openxmlformats.org/officeDocument/2006/relationships/slideLayout" Target="../slideLayouts/slideLayout39.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42.xml"/><Relationship Id="rId4" Type="http://schemas.openxmlformats.org/officeDocument/2006/relationships/image" Target="../media/image34.png"/></Relationships>
</file>

<file path=ppt/slides/_rels/slide1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7.xml"/></Relationships>
</file>

<file path=ppt/slides/_rels/slide1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3.png"/><Relationship Id="rId1" Type="http://schemas.openxmlformats.org/officeDocument/2006/relationships/slideLayout" Target="../slideLayouts/slideLayout37.xml"/></Relationships>
</file>

<file path=ppt/slides/_rels/slide1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3.png"/><Relationship Id="rId1" Type="http://schemas.openxmlformats.org/officeDocument/2006/relationships/slideLayout" Target="../slideLayouts/slideLayout37.xml"/><Relationship Id="rId4" Type="http://schemas.openxmlformats.org/officeDocument/2006/relationships/image" Target="../media/image38.png"/></Relationships>
</file>

<file path=ppt/slides/_rels/slide1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7.xml"/></Relationships>
</file>

<file path=ppt/slides/_rels/slide19.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6.xml"/><Relationship Id="rId1" Type="http://schemas.openxmlformats.org/officeDocument/2006/relationships/slideLayout" Target="../slideLayouts/slideLayout37.xml"/><Relationship Id="rId4" Type="http://schemas.openxmlformats.org/officeDocument/2006/relationships/image" Target="../media/image41.png"/></Relationships>
</file>

<file path=ppt/slides/_rels/slide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7.xml"/></Relationships>
</file>

<file path=ppt/slides/_rels/slide20.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png"/><Relationship Id="rId1" Type="http://schemas.openxmlformats.org/officeDocument/2006/relationships/slideLayout" Target="../slideLayouts/slideLayout37.xml"/></Relationships>
</file>

<file path=ppt/slides/_rels/slide2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xml"/><Relationship Id="rId1" Type="http://schemas.openxmlformats.org/officeDocument/2006/relationships/slideLayout" Target="../slideLayouts/slideLayout37.xml"/><Relationship Id="rId4" Type="http://schemas.openxmlformats.org/officeDocument/2006/relationships/image" Target="../media/image45.png"/></Relationships>
</file>

<file path=ppt/slides/_rels/slide2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8.xml"/><Relationship Id="rId1" Type="http://schemas.openxmlformats.org/officeDocument/2006/relationships/slideLayout" Target="../slideLayouts/slideLayout37.xml"/><Relationship Id="rId5" Type="http://schemas.openxmlformats.org/officeDocument/2006/relationships/image" Target="../media/image48.png"/><Relationship Id="rId4" Type="http://schemas.openxmlformats.org/officeDocument/2006/relationships/image" Target="../media/image47.jpeg"/></Relationships>
</file>

<file path=ppt/slides/_rels/slide2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7.xml"/></Relationships>
</file>

<file path=ppt/slides/_rels/slide2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49.JPG"/><Relationship Id="rId1" Type="http://schemas.openxmlformats.org/officeDocument/2006/relationships/slideLayout" Target="../slideLayouts/slideLayout37.xml"/><Relationship Id="rId5" Type="http://schemas.openxmlformats.org/officeDocument/2006/relationships/image" Target="../media/image13.png"/><Relationship Id="rId4" Type="http://schemas.openxmlformats.org/officeDocument/2006/relationships/image" Target="../media/image12.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xml"/><Relationship Id="rId1" Type="http://schemas.openxmlformats.org/officeDocument/2006/relationships/slideLayout" Target="../slideLayouts/slideLayout44.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4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2.xml"/></Relationships>
</file>

<file path=ppt/slides/_rels/slide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39.xml"/></Relationships>
</file>

<file path=ppt/slides/_rels/slide7.xml.rels><?xml version="1.0" encoding="UTF-8" standalone="yes"?>
<Relationships xmlns="http://schemas.openxmlformats.org/package/2006/relationships"><Relationship Id="rId3" Type="http://schemas.openxmlformats.org/officeDocument/2006/relationships/hyperlink" Target="#_ftnref1"/><Relationship Id="rId2" Type="http://schemas.openxmlformats.org/officeDocument/2006/relationships/image" Target="../media/image18.wmf"/><Relationship Id="rId1" Type="http://schemas.openxmlformats.org/officeDocument/2006/relationships/slideLayout" Target="../slideLayouts/slideLayout39.xml"/><Relationship Id="rId4" Type="http://schemas.openxmlformats.org/officeDocument/2006/relationships/image" Target="../media/image19.JPG"/></Relationships>
</file>

<file path=ppt/slides/_rels/slide8.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1.JPG"/><Relationship Id="rId7" Type="http://schemas.openxmlformats.org/officeDocument/2006/relationships/image" Target="../media/image25.png"/><Relationship Id="rId2" Type="http://schemas.openxmlformats.org/officeDocument/2006/relationships/image" Target="../media/image20.jpeg"/><Relationship Id="rId1" Type="http://schemas.openxmlformats.org/officeDocument/2006/relationships/slideLayout" Target="../slideLayouts/slideLayout39.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7.jpeg"/><Relationship Id="rId7" Type="http://schemas.openxmlformats.org/officeDocument/2006/relationships/image" Target="../media/image25.png"/><Relationship Id="rId2" Type="http://schemas.openxmlformats.org/officeDocument/2006/relationships/notesSlide" Target="../notesSlides/notesSlide3.xml"/><Relationship Id="rId1" Type="http://schemas.openxmlformats.org/officeDocument/2006/relationships/slideLayout" Target="../slideLayouts/slideLayout39.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3D1348F-3478-8FA8-9713-13AD21A2AB39}"/>
              </a:ext>
            </a:extLst>
          </p:cNvPr>
          <p:cNvSpPr>
            <a:spLocks noGrp="1"/>
          </p:cNvSpPr>
          <p:nvPr>
            <p:ph type="ctrTitle"/>
          </p:nvPr>
        </p:nvSpPr>
        <p:spPr>
          <a:xfrm>
            <a:off x="335317" y="2493690"/>
            <a:ext cx="11519779" cy="2016476"/>
          </a:xfrm>
        </p:spPr>
        <p:txBody>
          <a:bodyPr>
            <a:normAutofit/>
          </a:bodyPr>
          <a:lstStyle/>
          <a:p>
            <a:r>
              <a:rPr lang="en-US" dirty="0"/>
              <a:t>Getting the dirt: Improving agriculture through plant-soil interaction insights</a:t>
            </a:r>
            <a:endParaRPr lang="en-GB" dirty="0"/>
          </a:p>
        </p:txBody>
      </p:sp>
      <p:sp>
        <p:nvSpPr>
          <p:cNvPr id="7" name="Subtitle 6">
            <a:extLst>
              <a:ext uri="{FF2B5EF4-FFF2-40B4-BE49-F238E27FC236}">
                <a16:creationId xmlns:a16="http://schemas.microsoft.com/office/drawing/2014/main" id="{8A6A0F79-FA8C-18B3-4C4A-E9D5F050FA49}"/>
              </a:ext>
            </a:extLst>
          </p:cNvPr>
          <p:cNvSpPr>
            <a:spLocks noGrp="1"/>
          </p:cNvSpPr>
          <p:nvPr>
            <p:ph type="subTitle" idx="1"/>
          </p:nvPr>
        </p:nvSpPr>
        <p:spPr/>
        <p:txBody>
          <a:bodyPr>
            <a:normAutofit fontScale="85000" lnSpcReduction="20000"/>
          </a:bodyPr>
          <a:lstStyle/>
          <a:p>
            <a:r>
              <a:rPr lang="en-GB" dirty="0"/>
              <a:t>SAMS Seminar, 30</a:t>
            </a:r>
            <a:r>
              <a:rPr lang="en-GB" baseline="30000" dirty="0"/>
              <a:t>th</a:t>
            </a:r>
            <a:r>
              <a:rPr lang="en-GB" dirty="0"/>
              <a:t> Aug 2024</a:t>
            </a:r>
          </a:p>
          <a:p>
            <a:r>
              <a:rPr lang="en-GB" dirty="0"/>
              <a:t>Dr Rose Boyko</a:t>
            </a:r>
          </a:p>
        </p:txBody>
      </p:sp>
      <p:pic>
        <p:nvPicPr>
          <p:cNvPr id="2050" name="Picture 2" descr="RESAS Science, Evidence and Policy Conference | SEFARI">
            <a:extLst>
              <a:ext uri="{FF2B5EF4-FFF2-40B4-BE49-F238E27FC236}">
                <a16:creationId xmlns:a16="http://schemas.microsoft.com/office/drawing/2014/main" id="{17475DA2-FC6D-42A4-6CE5-C5C114EE020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31310" y="767030"/>
            <a:ext cx="1966494" cy="65287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World Congress of Soil Science 2022 | Scotland's soils">
            <a:extLst>
              <a:ext uri="{FF2B5EF4-FFF2-40B4-BE49-F238E27FC236}">
                <a16:creationId xmlns:a16="http://schemas.microsoft.com/office/drawing/2014/main" id="{F02FC6BD-F281-CB92-848B-5BB23ED5F9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91550" y="105426"/>
            <a:ext cx="1227289" cy="1391484"/>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a:extLst>
              <a:ext uri="{FF2B5EF4-FFF2-40B4-BE49-F238E27FC236}">
                <a16:creationId xmlns:a16="http://schemas.microsoft.com/office/drawing/2014/main" id="{0319BED9-FFA8-F4DA-4418-8617AF98F16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31310" y="269118"/>
            <a:ext cx="1966494" cy="4060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85097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217BDE7-1981-8004-48E5-8E8BFB9ABEA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6534" y="2106171"/>
            <a:ext cx="8695918" cy="4347959"/>
          </a:xfrm>
          <a:prstGeom prst="rect">
            <a:avLst/>
          </a:prstGeom>
          <a:noFill/>
          <a:ln>
            <a:noFill/>
          </a:ln>
        </p:spPr>
      </p:pic>
      <p:pic>
        <p:nvPicPr>
          <p:cNvPr id="18" name="Content Placeholder 17" descr="A close-up of a clover&#10;&#10;Description automatically generated">
            <a:extLst>
              <a:ext uri="{FF2B5EF4-FFF2-40B4-BE49-F238E27FC236}">
                <a16:creationId xmlns:a16="http://schemas.microsoft.com/office/drawing/2014/main" id="{3FC27146-7895-057B-4177-44E97339F5C3}"/>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rot="5400000">
            <a:off x="7891358" y="2495929"/>
            <a:ext cx="4829081" cy="3219387"/>
          </a:xfrm>
        </p:spPr>
      </p:pic>
      <p:grpSp>
        <p:nvGrpSpPr>
          <p:cNvPr id="2" name="Group 1">
            <a:extLst>
              <a:ext uri="{FF2B5EF4-FFF2-40B4-BE49-F238E27FC236}">
                <a16:creationId xmlns:a16="http://schemas.microsoft.com/office/drawing/2014/main" id="{0A26F378-3D19-FE03-3398-AE1CC8502640}"/>
              </a:ext>
            </a:extLst>
          </p:cNvPr>
          <p:cNvGrpSpPr/>
          <p:nvPr/>
        </p:nvGrpSpPr>
        <p:grpSpPr>
          <a:xfrm>
            <a:off x="0" y="-25500"/>
            <a:ext cx="2170911" cy="1716582"/>
            <a:chOff x="4653" y="2099726"/>
            <a:chExt cx="2170911" cy="4232720"/>
          </a:xfrm>
        </p:grpSpPr>
        <p:sp>
          <p:nvSpPr>
            <p:cNvPr id="8" name="Rectangle: Rounded Corners 7">
              <a:extLst>
                <a:ext uri="{FF2B5EF4-FFF2-40B4-BE49-F238E27FC236}">
                  <a16:creationId xmlns:a16="http://schemas.microsoft.com/office/drawing/2014/main" id="{ECA9B7D1-E376-7341-2D54-33F288898871}"/>
                </a:ext>
              </a:extLst>
            </p:cNvPr>
            <p:cNvSpPr/>
            <p:nvPr/>
          </p:nvSpPr>
          <p:spPr>
            <a:xfrm>
              <a:off x="4653" y="2099726"/>
              <a:ext cx="2170911" cy="4232720"/>
            </a:xfrm>
            <a:prstGeom prst="roundRect">
              <a:avLst>
                <a:gd name="adj" fmla="val 10000"/>
              </a:avLst>
            </a:prstGeom>
            <a:ln w="57150">
              <a:solidFill>
                <a:schemeClr val="accent6"/>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GB" sz="2000"/>
            </a:p>
          </p:txBody>
        </p:sp>
        <p:sp>
          <p:nvSpPr>
            <p:cNvPr id="9" name="Rectangle: Rounded Corners 4">
              <a:extLst>
                <a:ext uri="{FF2B5EF4-FFF2-40B4-BE49-F238E27FC236}">
                  <a16:creationId xmlns:a16="http://schemas.microsoft.com/office/drawing/2014/main" id="{B7AEA9B8-F857-00C6-73C5-581269DC523E}"/>
                </a:ext>
              </a:extLst>
            </p:cNvPr>
            <p:cNvSpPr txBox="1"/>
            <p:nvPr/>
          </p:nvSpPr>
          <p:spPr>
            <a:xfrm>
              <a:off x="68237" y="2163310"/>
              <a:ext cx="2043743" cy="410555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000" b="1" kern="1200" dirty="0"/>
                <a:t>pHoenix Long Term Experiment </a:t>
              </a:r>
              <a:r>
                <a:rPr lang="en-GB" sz="2000" kern="1200" dirty="0"/>
                <a:t>(LTE), SRUC Craibstone, Aberdeen</a:t>
              </a:r>
            </a:p>
          </p:txBody>
        </p:sp>
      </p:grpSp>
      <p:sp>
        <p:nvSpPr>
          <p:cNvPr id="5" name="Title 1">
            <a:extLst>
              <a:ext uri="{FF2B5EF4-FFF2-40B4-BE49-F238E27FC236}">
                <a16:creationId xmlns:a16="http://schemas.microsoft.com/office/drawing/2014/main" id="{8716F025-53ED-89A6-0900-B0929F1170C0}"/>
              </a:ext>
            </a:extLst>
          </p:cNvPr>
          <p:cNvSpPr txBox="1">
            <a:spLocks/>
          </p:cNvSpPr>
          <p:nvPr/>
        </p:nvSpPr>
        <p:spPr>
          <a:xfrm>
            <a:off x="2234495" y="365212"/>
            <a:ext cx="9117827" cy="1325870"/>
          </a:xfrm>
          <a:prstGeom prst="rect">
            <a:avLst/>
          </a:prstGeom>
        </p:spPr>
        <p:txBody>
          <a:bodyPr vert="horz" lIns="91440" tIns="45720" rIns="91440" bIns="45720" rtlCol="0" anchor="ctr">
            <a:normAutofit fontScale="97500"/>
          </a:bodyPr>
          <a:lstStyle>
            <a:lvl1pPr algn="l" defTabSz="685731" rtl="0" eaLnBrk="1" latinLnBrk="0" hangingPunct="1">
              <a:lnSpc>
                <a:spcPct val="90000"/>
              </a:lnSpc>
              <a:spcBef>
                <a:spcPct val="0"/>
              </a:spcBef>
              <a:buNone/>
              <a:defRPr sz="3300" kern="1200">
                <a:solidFill>
                  <a:schemeClr val="tx1"/>
                </a:solidFill>
                <a:latin typeface="+mj-lt"/>
                <a:ea typeface="+mj-ea"/>
                <a:cs typeface="+mj-cs"/>
              </a:defRPr>
            </a:lvl1pPr>
          </a:lstStyle>
          <a:p>
            <a:r>
              <a:rPr lang="en-GB"/>
              <a:t>How does soil pH influence grazed grassland sward yield and nutritional quality?</a:t>
            </a:r>
            <a:endParaRPr lang="en-GB" dirty="0"/>
          </a:p>
        </p:txBody>
      </p:sp>
      <p:pic>
        <p:nvPicPr>
          <p:cNvPr id="10" name="Graphic 9" descr="Cow with solid fill">
            <a:extLst>
              <a:ext uri="{FF2B5EF4-FFF2-40B4-BE49-F238E27FC236}">
                <a16:creationId xmlns:a16="http://schemas.microsoft.com/office/drawing/2014/main" id="{4D58E2A7-9757-4DAF-B941-20C10BEBF66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855781" y="5731365"/>
            <a:ext cx="914400" cy="914400"/>
          </a:xfrm>
          <a:prstGeom prst="rect">
            <a:avLst/>
          </a:prstGeom>
        </p:spPr>
      </p:pic>
      <p:pic>
        <p:nvPicPr>
          <p:cNvPr id="12" name="Graphic 11" descr="Sheep with solid fill">
            <a:extLst>
              <a:ext uri="{FF2B5EF4-FFF2-40B4-BE49-F238E27FC236}">
                <a16:creationId xmlns:a16="http://schemas.microsoft.com/office/drawing/2014/main" id="{39E8D4C6-5DE3-D779-20C5-3E75A9DAE3D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10630" y="5731365"/>
            <a:ext cx="914400" cy="914400"/>
          </a:xfrm>
          <a:prstGeom prst="rect">
            <a:avLst/>
          </a:prstGeom>
        </p:spPr>
      </p:pic>
    </p:spTree>
    <p:extLst>
      <p:ext uri="{BB962C8B-B14F-4D97-AF65-F5344CB8AC3E}">
        <p14:creationId xmlns:p14="http://schemas.microsoft.com/office/powerpoint/2010/main" val="32078935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009B6A5-F0C7-6040-98CC-190A393D65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6614" y="1876479"/>
            <a:ext cx="7344816" cy="4721667"/>
          </a:xfrm>
          <a:prstGeom prst="rect">
            <a:avLst/>
          </a:prstGeom>
        </p:spPr>
      </p:pic>
      <p:pic>
        <p:nvPicPr>
          <p:cNvPr id="18" name="Content Placeholder 17" descr="A close-up of a clover&#10;&#10;Description automatically generated">
            <a:extLst>
              <a:ext uri="{FF2B5EF4-FFF2-40B4-BE49-F238E27FC236}">
                <a16:creationId xmlns:a16="http://schemas.microsoft.com/office/drawing/2014/main" id="{3FC27146-7895-057B-4177-44E97339F5C3}"/>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rot="5400000">
            <a:off x="7891358" y="2495929"/>
            <a:ext cx="4829081" cy="3219387"/>
          </a:xfrm>
        </p:spPr>
      </p:pic>
      <p:grpSp>
        <p:nvGrpSpPr>
          <p:cNvPr id="2" name="Group 1">
            <a:extLst>
              <a:ext uri="{FF2B5EF4-FFF2-40B4-BE49-F238E27FC236}">
                <a16:creationId xmlns:a16="http://schemas.microsoft.com/office/drawing/2014/main" id="{0A26F378-3D19-FE03-3398-AE1CC8502640}"/>
              </a:ext>
            </a:extLst>
          </p:cNvPr>
          <p:cNvGrpSpPr/>
          <p:nvPr/>
        </p:nvGrpSpPr>
        <p:grpSpPr>
          <a:xfrm>
            <a:off x="0" y="-25500"/>
            <a:ext cx="2170911" cy="1716582"/>
            <a:chOff x="4653" y="2099726"/>
            <a:chExt cx="2170911" cy="4232720"/>
          </a:xfrm>
        </p:grpSpPr>
        <p:sp>
          <p:nvSpPr>
            <p:cNvPr id="8" name="Rectangle: Rounded Corners 7">
              <a:extLst>
                <a:ext uri="{FF2B5EF4-FFF2-40B4-BE49-F238E27FC236}">
                  <a16:creationId xmlns:a16="http://schemas.microsoft.com/office/drawing/2014/main" id="{ECA9B7D1-E376-7341-2D54-33F288898871}"/>
                </a:ext>
              </a:extLst>
            </p:cNvPr>
            <p:cNvSpPr/>
            <p:nvPr/>
          </p:nvSpPr>
          <p:spPr>
            <a:xfrm>
              <a:off x="4653" y="2099726"/>
              <a:ext cx="2170911" cy="4232720"/>
            </a:xfrm>
            <a:prstGeom prst="roundRect">
              <a:avLst>
                <a:gd name="adj" fmla="val 10000"/>
              </a:avLst>
            </a:prstGeom>
            <a:ln w="57150">
              <a:solidFill>
                <a:schemeClr val="accent6"/>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GB" sz="2000"/>
            </a:p>
          </p:txBody>
        </p:sp>
        <p:sp>
          <p:nvSpPr>
            <p:cNvPr id="9" name="Rectangle: Rounded Corners 4">
              <a:extLst>
                <a:ext uri="{FF2B5EF4-FFF2-40B4-BE49-F238E27FC236}">
                  <a16:creationId xmlns:a16="http://schemas.microsoft.com/office/drawing/2014/main" id="{B7AEA9B8-F857-00C6-73C5-581269DC523E}"/>
                </a:ext>
              </a:extLst>
            </p:cNvPr>
            <p:cNvSpPr txBox="1"/>
            <p:nvPr/>
          </p:nvSpPr>
          <p:spPr>
            <a:xfrm>
              <a:off x="68237" y="2163310"/>
              <a:ext cx="2043743" cy="410555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000" b="1" kern="1200" dirty="0"/>
                <a:t>pHoenix Long Term Experiment </a:t>
              </a:r>
              <a:r>
                <a:rPr lang="en-GB" sz="2000" kern="1200" dirty="0"/>
                <a:t>(LTE), SRUC Craibstone, Aberdeen</a:t>
              </a:r>
            </a:p>
          </p:txBody>
        </p:sp>
      </p:grpSp>
      <p:sp>
        <p:nvSpPr>
          <p:cNvPr id="5" name="Title 1">
            <a:extLst>
              <a:ext uri="{FF2B5EF4-FFF2-40B4-BE49-F238E27FC236}">
                <a16:creationId xmlns:a16="http://schemas.microsoft.com/office/drawing/2014/main" id="{8716F025-53ED-89A6-0900-B0929F1170C0}"/>
              </a:ext>
            </a:extLst>
          </p:cNvPr>
          <p:cNvSpPr txBox="1">
            <a:spLocks/>
          </p:cNvSpPr>
          <p:nvPr/>
        </p:nvSpPr>
        <p:spPr>
          <a:xfrm>
            <a:off x="2234495" y="365212"/>
            <a:ext cx="9117827" cy="1325870"/>
          </a:xfrm>
          <a:prstGeom prst="rect">
            <a:avLst/>
          </a:prstGeom>
        </p:spPr>
        <p:txBody>
          <a:bodyPr vert="horz" lIns="91440" tIns="45720" rIns="91440" bIns="45720" rtlCol="0" anchor="ctr">
            <a:normAutofit fontScale="97500"/>
          </a:bodyPr>
          <a:lstStyle>
            <a:lvl1pPr algn="l" defTabSz="685731" rtl="0" eaLnBrk="1" latinLnBrk="0" hangingPunct="1">
              <a:lnSpc>
                <a:spcPct val="90000"/>
              </a:lnSpc>
              <a:spcBef>
                <a:spcPct val="0"/>
              </a:spcBef>
              <a:buNone/>
              <a:defRPr sz="3300" kern="1200">
                <a:solidFill>
                  <a:schemeClr val="tx1"/>
                </a:solidFill>
                <a:latin typeface="+mj-lt"/>
                <a:ea typeface="+mj-ea"/>
                <a:cs typeface="+mj-cs"/>
              </a:defRPr>
            </a:lvl1pPr>
          </a:lstStyle>
          <a:p>
            <a:r>
              <a:rPr lang="en-GB"/>
              <a:t>How does soil pH influence grazed grassland sward yield and nutritional quality?</a:t>
            </a:r>
            <a:endParaRPr lang="en-GB" dirty="0"/>
          </a:p>
        </p:txBody>
      </p:sp>
    </p:spTree>
    <p:extLst>
      <p:ext uri="{BB962C8B-B14F-4D97-AF65-F5344CB8AC3E}">
        <p14:creationId xmlns:p14="http://schemas.microsoft.com/office/powerpoint/2010/main" val="5583761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5D40C1F-72D8-51DA-D9F0-F38925FCE0C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534" y="1998821"/>
            <a:ext cx="8766602" cy="4383301"/>
          </a:xfrm>
          <a:prstGeom prst="rect">
            <a:avLst/>
          </a:prstGeom>
          <a:noFill/>
          <a:ln>
            <a:noFill/>
          </a:ln>
        </p:spPr>
      </p:pic>
      <p:pic>
        <p:nvPicPr>
          <p:cNvPr id="18" name="Content Placeholder 17" descr="A close-up of a clover&#10;&#10;Description automatically generated">
            <a:extLst>
              <a:ext uri="{FF2B5EF4-FFF2-40B4-BE49-F238E27FC236}">
                <a16:creationId xmlns:a16="http://schemas.microsoft.com/office/drawing/2014/main" id="{3FC27146-7895-057B-4177-44E97339F5C3}"/>
              </a:ext>
            </a:extLst>
          </p:cNvPr>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rot="5400000">
            <a:off x="7891358" y="2495929"/>
            <a:ext cx="4829081" cy="3219387"/>
          </a:xfrm>
        </p:spPr>
      </p:pic>
      <p:grpSp>
        <p:nvGrpSpPr>
          <p:cNvPr id="2" name="Group 1">
            <a:extLst>
              <a:ext uri="{FF2B5EF4-FFF2-40B4-BE49-F238E27FC236}">
                <a16:creationId xmlns:a16="http://schemas.microsoft.com/office/drawing/2014/main" id="{0A26F378-3D19-FE03-3398-AE1CC8502640}"/>
              </a:ext>
            </a:extLst>
          </p:cNvPr>
          <p:cNvGrpSpPr/>
          <p:nvPr/>
        </p:nvGrpSpPr>
        <p:grpSpPr>
          <a:xfrm>
            <a:off x="0" y="-25500"/>
            <a:ext cx="2170911" cy="1716582"/>
            <a:chOff x="4653" y="2099726"/>
            <a:chExt cx="2170911" cy="4232720"/>
          </a:xfrm>
        </p:grpSpPr>
        <p:sp>
          <p:nvSpPr>
            <p:cNvPr id="8" name="Rectangle: Rounded Corners 7">
              <a:extLst>
                <a:ext uri="{FF2B5EF4-FFF2-40B4-BE49-F238E27FC236}">
                  <a16:creationId xmlns:a16="http://schemas.microsoft.com/office/drawing/2014/main" id="{ECA9B7D1-E376-7341-2D54-33F288898871}"/>
                </a:ext>
              </a:extLst>
            </p:cNvPr>
            <p:cNvSpPr/>
            <p:nvPr/>
          </p:nvSpPr>
          <p:spPr>
            <a:xfrm>
              <a:off x="4653" y="2099726"/>
              <a:ext cx="2170911" cy="4232720"/>
            </a:xfrm>
            <a:prstGeom prst="roundRect">
              <a:avLst>
                <a:gd name="adj" fmla="val 10000"/>
              </a:avLst>
            </a:prstGeom>
            <a:ln w="57150">
              <a:solidFill>
                <a:schemeClr val="accent6"/>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GB" sz="2000"/>
            </a:p>
          </p:txBody>
        </p:sp>
        <p:sp>
          <p:nvSpPr>
            <p:cNvPr id="9" name="Rectangle: Rounded Corners 4">
              <a:extLst>
                <a:ext uri="{FF2B5EF4-FFF2-40B4-BE49-F238E27FC236}">
                  <a16:creationId xmlns:a16="http://schemas.microsoft.com/office/drawing/2014/main" id="{B7AEA9B8-F857-00C6-73C5-581269DC523E}"/>
                </a:ext>
              </a:extLst>
            </p:cNvPr>
            <p:cNvSpPr txBox="1"/>
            <p:nvPr/>
          </p:nvSpPr>
          <p:spPr>
            <a:xfrm>
              <a:off x="68237" y="2163310"/>
              <a:ext cx="2043743" cy="410555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000" b="1" kern="1200" dirty="0"/>
                <a:t>pHoenix Long Term Experiment </a:t>
              </a:r>
              <a:r>
                <a:rPr lang="en-GB" sz="2000" kern="1200" dirty="0"/>
                <a:t>(LTE), SRUC Craibstone, Aberdeen</a:t>
              </a:r>
            </a:p>
          </p:txBody>
        </p:sp>
      </p:grpSp>
      <p:sp>
        <p:nvSpPr>
          <p:cNvPr id="5" name="Title 1">
            <a:extLst>
              <a:ext uri="{FF2B5EF4-FFF2-40B4-BE49-F238E27FC236}">
                <a16:creationId xmlns:a16="http://schemas.microsoft.com/office/drawing/2014/main" id="{8716F025-53ED-89A6-0900-B0929F1170C0}"/>
              </a:ext>
            </a:extLst>
          </p:cNvPr>
          <p:cNvSpPr txBox="1">
            <a:spLocks/>
          </p:cNvSpPr>
          <p:nvPr/>
        </p:nvSpPr>
        <p:spPr>
          <a:xfrm>
            <a:off x="2234495" y="365212"/>
            <a:ext cx="9117827" cy="1325870"/>
          </a:xfrm>
          <a:prstGeom prst="rect">
            <a:avLst/>
          </a:prstGeom>
        </p:spPr>
        <p:txBody>
          <a:bodyPr vert="horz" lIns="91440" tIns="45720" rIns="91440" bIns="45720" rtlCol="0" anchor="ctr">
            <a:normAutofit fontScale="97500"/>
          </a:bodyPr>
          <a:lstStyle>
            <a:lvl1pPr algn="l" defTabSz="685731" rtl="0" eaLnBrk="1" latinLnBrk="0" hangingPunct="1">
              <a:lnSpc>
                <a:spcPct val="90000"/>
              </a:lnSpc>
              <a:spcBef>
                <a:spcPct val="0"/>
              </a:spcBef>
              <a:buNone/>
              <a:defRPr sz="3300" kern="1200">
                <a:solidFill>
                  <a:schemeClr val="tx1"/>
                </a:solidFill>
                <a:latin typeface="+mj-lt"/>
                <a:ea typeface="+mj-ea"/>
                <a:cs typeface="+mj-cs"/>
              </a:defRPr>
            </a:lvl1pPr>
          </a:lstStyle>
          <a:p>
            <a:r>
              <a:rPr lang="en-GB"/>
              <a:t>How does soil pH influence grazed grassland sward yield and nutritional quality?</a:t>
            </a:r>
            <a:endParaRPr lang="en-GB" dirty="0"/>
          </a:p>
        </p:txBody>
      </p:sp>
      <p:pic>
        <p:nvPicPr>
          <p:cNvPr id="10" name="Graphic 9" descr="Cow with solid fill">
            <a:extLst>
              <a:ext uri="{FF2B5EF4-FFF2-40B4-BE49-F238E27FC236}">
                <a16:creationId xmlns:a16="http://schemas.microsoft.com/office/drawing/2014/main" id="{4D58E2A7-9757-4DAF-B941-20C10BEBF66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855781" y="5731365"/>
            <a:ext cx="914400" cy="914400"/>
          </a:xfrm>
          <a:prstGeom prst="rect">
            <a:avLst/>
          </a:prstGeom>
        </p:spPr>
      </p:pic>
      <p:pic>
        <p:nvPicPr>
          <p:cNvPr id="12" name="Graphic 11" descr="Sheep with solid fill">
            <a:extLst>
              <a:ext uri="{FF2B5EF4-FFF2-40B4-BE49-F238E27FC236}">
                <a16:creationId xmlns:a16="http://schemas.microsoft.com/office/drawing/2014/main" id="{39E8D4C6-5DE3-D779-20C5-3E75A9DAE3D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10630" y="5731365"/>
            <a:ext cx="914400" cy="914400"/>
          </a:xfrm>
          <a:prstGeom prst="rect">
            <a:avLst/>
          </a:prstGeom>
        </p:spPr>
      </p:pic>
    </p:spTree>
    <p:extLst>
      <p:ext uri="{BB962C8B-B14F-4D97-AF65-F5344CB8AC3E}">
        <p14:creationId xmlns:p14="http://schemas.microsoft.com/office/powerpoint/2010/main" val="41322848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Content Placeholder 17" descr="A close-up of a clover&#10;&#10;Description automatically generated">
            <a:extLst>
              <a:ext uri="{FF2B5EF4-FFF2-40B4-BE49-F238E27FC236}">
                <a16:creationId xmlns:a16="http://schemas.microsoft.com/office/drawing/2014/main" id="{3FC27146-7895-057B-4177-44E97339F5C3}"/>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rot="5400000">
            <a:off x="7891358" y="2495929"/>
            <a:ext cx="4829081" cy="3219387"/>
          </a:xfrm>
        </p:spPr>
      </p:pic>
      <p:grpSp>
        <p:nvGrpSpPr>
          <p:cNvPr id="2" name="Group 1">
            <a:extLst>
              <a:ext uri="{FF2B5EF4-FFF2-40B4-BE49-F238E27FC236}">
                <a16:creationId xmlns:a16="http://schemas.microsoft.com/office/drawing/2014/main" id="{0A26F378-3D19-FE03-3398-AE1CC8502640}"/>
              </a:ext>
            </a:extLst>
          </p:cNvPr>
          <p:cNvGrpSpPr/>
          <p:nvPr/>
        </p:nvGrpSpPr>
        <p:grpSpPr>
          <a:xfrm>
            <a:off x="0" y="-25500"/>
            <a:ext cx="2170911" cy="1716582"/>
            <a:chOff x="4653" y="2099726"/>
            <a:chExt cx="2170911" cy="4232720"/>
          </a:xfrm>
        </p:grpSpPr>
        <p:sp>
          <p:nvSpPr>
            <p:cNvPr id="8" name="Rectangle: Rounded Corners 7">
              <a:extLst>
                <a:ext uri="{FF2B5EF4-FFF2-40B4-BE49-F238E27FC236}">
                  <a16:creationId xmlns:a16="http://schemas.microsoft.com/office/drawing/2014/main" id="{ECA9B7D1-E376-7341-2D54-33F288898871}"/>
                </a:ext>
              </a:extLst>
            </p:cNvPr>
            <p:cNvSpPr/>
            <p:nvPr/>
          </p:nvSpPr>
          <p:spPr>
            <a:xfrm>
              <a:off x="4653" y="2099726"/>
              <a:ext cx="2170911" cy="4232720"/>
            </a:xfrm>
            <a:prstGeom prst="roundRect">
              <a:avLst>
                <a:gd name="adj" fmla="val 10000"/>
              </a:avLst>
            </a:prstGeom>
            <a:ln w="57150">
              <a:solidFill>
                <a:schemeClr val="accent6"/>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GB" sz="2000"/>
            </a:p>
          </p:txBody>
        </p:sp>
        <p:sp>
          <p:nvSpPr>
            <p:cNvPr id="9" name="Rectangle: Rounded Corners 4">
              <a:extLst>
                <a:ext uri="{FF2B5EF4-FFF2-40B4-BE49-F238E27FC236}">
                  <a16:creationId xmlns:a16="http://schemas.microsoft.com/office/drawing/2014/main" id="{B7AEA9B8-F857-00C6-73C5-581269DC523E}"/>
                </a:ext>
              </a:extLst>
            </p:cNvPr>
            <p:cNvSpPr txBox="1"/>
            <p:nvPr/>
          </p:nvSpPr>
          <p:spPr>
            <a:xfrm>
              <a:off x="68237" y="2163310"/>
              <a:ext cx="2043743" cy="410555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000" b="1" kern="1200" dirty="0"/>
                <a:t>pHoenix Long Term Experiment </a:t>
              </a:r>
              <a:r>
                <a:rPr lang="en-GB" sz="2000" kern="1200" dirty="0"/>
                <a:t>(LTE), SRUC Craibstone, Aberdeen</a:t>
              </a:r>
            </a:p>
          </p:txBody>
        </p:sp>
      </p:grpSp>
      <p:sp>
        <p:nvSpPr>
          <p:cNvPr id="5" name="Title 1">
            <a:extLst>
              <a:ext uri="{FF2B5EF4-FFF2-40B4-BE49-F238E27FC236}">
                <a16:creationId xmlns:a16="http://schemas.microsoft.com/office/drawing/2014/main" id="{8716F025-53ED-89A6-0900-B0929F1170C0}"/>
              </a:ext>
            </a:extLst>
          </p:cNvPr>
          <p:cNvSpPr txBox="1">
            <a:spLocks/>
          </p:cNvSpPr>
          <p:nvPr/>
        </p:nvSpPr>
        <p:spPr>
          <a:xfrm>
            <a:off x="2234495" y="365212"/>
            <a:ext cx="9117827" cy="1325870"/>
          </a:xfrm>
          <a:prstGeom prst="rect">
            <a:avLst/>
          </a:prstGeom>
        </p:spPr>
        <p:txBody>
          <a:bodyPr vert="horz" lIns="91440" tIns="45720" rIns="91440" bIns="45720" rtlCol="0" anchor="ctr">
            <a:normAutofit fontScale="97500"/>
          </a:bodyPr>
          <a:lstStyle>
            <a:lvl1pPr algn="l" defTabSz="685731" rtl="0" eaLnBrk="1" latinLnBrk="0" hangingPunct="1">
              <a:lnSpc>
                <a:spcPct val="90000"/>
              </a:lnSpc>
              <a:spcBef>
                <a:spcPct val="0"/>
              </a:spcBef>
              <a:buNone/>
              <a:defRPr sz="3300" kern="1200">
                <a:solidFill>
                  <a:schemeClr val="tx1"/>
                </a:solidFill>
                <a:latin typeface="+mj-lt"/>
                <a:ea typeface="+mj-ea"/>
                <a:cs typeface="+mj-cs"/>
              </a:defRPr>
            </a:lvl1pPr>
          </a:lstStyle>
          <a:p>
            <a:r>
              <a:rPr lang="en-GB"/>
              <a:t>How does soil pH influence grazed grassland sward yield and nutritional quality?</a:t>
            </a:r>
            <a:endParaRPr lang="en-GB" dirty="0"/>
          </a:p>
        </p:txBody>
      </p:sp>
      <p:pic>
        <p:nvPicPr>
          <p:cNvPr id="10" name="Graphic 9" descr="Cow with solid fill">
            <a:extLst>
              <a:ext uri="{FF2B5EF4-FFF2-40B4-BE49-F238E27FC236}">
                <a16:creationId xmlns:a16="http://schemas.microsoft.com/office/drawing/2014/main" id="{4D58E2A7-9757-4DAF-B941-20C10BEBF66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855781" y="5731365"/>
            <a:ext cx="914400" cy="914400"/>
          </a:xfrm>
          <a:prstGeom prst="rect">
            <a:avLst/>
          </a:prstGeom>
        </p:spPr>
      </p:pic>
      <p:pic>
        <p:nvPicPr>
          <p:cNvPr id="12" name="Graphic 11" descr="Sheep with solid fill">
            <a:extLst>
              <a:ext uri="{FF2B5EF4-FFF2-40B4-BE49-F238E27FC236}">
                <a16:creationId xmlns:a16="http://schemas.microsoft.com/office/drawing/2014/main" id="{39E8D4C6-5DE3-D779-20C5-3E75A9DAE3D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10630" y="5731365"/>
            <a:ext cx="914400" cy="914400"/>
          </a:xfrm>
          <a:prstGeom prst="rect">
            <a:avLst/>
          </a:prstGeom>
        </p:spPr>
      </p:pic>
      <p:sp>
        <p:nvSpPr>
          <p:cNvPr id="4" name="Content Placeholder 2">
            <a:extLst>
              <a:ext uri="{FF2B5EF4-FFF2-40B4-BE49-F238E27FC236}">
                <a16:creationId xmlns:a16="http://schemas.microsoft.com/office/drawing/2014/main" id="{11AC1B29-EA2C-8484-D704-BF9137FF18A8}"/>
              </a:ext>
            </a:extLst>
          </p:cNvPr>
          <p:cNvSpPr>
            <a:spLocks noGrp="1"/>
          </p:cNvSpPr>
          <p:nvPr>
            <p:ph idx="1"/>
          </p:nvPr>
        </p:nvSpPr>
        <p:spPr>
          <a:xfrm>
            <a:off x="519734" y="2061642"/>
            <a:ext cx="7879728" cy="4109471"/>
          </a:xfrm>
        </p:spPr>
        <p:txBody>
          <a:bodyPr>
            <a:normAutofit/>
          </a:bodyPr>
          <a:lstStyle/>
          <a:p>
            <a:r>
              <a:rPr lang="en-US" dirty="0"/>
              <a:t>Estimated by increasing the proportion of WC from 0.0 to 31.6% would result in 1.4-1.6 kg/day milk yield increases (Dineen et al., 2018; Johansen et al., 2018). </a:t>
            </a:r>
          </a:p>
          <a:p>
            <a:endParaRPr lang="en-US" dirty="0"/>
          </a:p>
          <a:p>
            <a:r>
              <a:rPr lang="en-US" dirty="0"/>
              <a:t>The increase in daily milk yield could increase by approximately 500 L per cow/year at a pricing of £0.32/L resulting in £160 additional milk sales/year/cow (Rumsey, 2022). </a:t>
            </a:r>
          </a:p>
          <a:p>
            <a:endParaRPr lang="en-US" dirty="0"/>
          </a:p>
          <a:p>
            <a:r>
              <a:rPr lang="en-US" dirty="0"/>
              <a:t>In an 80-cow herd, this would translate to approximately £12,800 higher net income.</a:t>
            </a:r>
          </a:p>
        </p:txBody>
      </p:sp>
    </p:spTree>
    <p:extLst>
      <p:ext uri="{BB962C8B-B14F-4D97-AF65-F5344CB8AC3E}">
        <p14:creationId xmlns:p14="http://schemas.microsoft.com/office/powerpoint/2010/main" val="2957645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39" name="Picture 25638">
            <a:extLst>
              <a:ext uri="{FF2B5EF4-FFF2-40B4-BE49-F238E27FC236}">
                <a16:creationId xmlns:a16="http://schemas.microsoft.com/office/drawing/2014/main" id="{1428C48D-01AC-ED34-42BF-193319AAE113}"/>
              </a:ext>
            </a:extLst>
          </p:cNvPr>
          <p:cNvPicPr>
            <a:picLocks noChangeAspect="1"/>
          </p:cNvPicPr>
          <p:nvPr/>
        </p:nvPicPr>
        <p:blipFill rotWithShape="1">
          <a:blip r:embed="rId2"/>
          <a:srcRect b="52203"/>
          <a:stretch/>
        </p:blipFill>
        <p:spPr>
          <a:xfrm>
            <a:off x="6095206" y="1973029"/>
            <a:ext cx="5603860" cy="1552117"/>
          </a:xfrm>
          <a:prstGeom prst="rect">
            <a:avLst/>
          </a:prstGeom>
        </p:spPr>
      </p:pic>
      <p:sp>
        <p:nvSpPr>
          <p:cNvPr id="25641" name="Rectangle: Rounded Corners 25640">
            <a:extLst>
              <a:ext uri="{FF2B5EF4-FFF2-40B4-BE49-F238E27FC236}">
                <a16:creationId xmlns:a16="http://schemas.microsoft.com/office/drawing/2014/main" id="{D149B44F-4B2B-FEEF-53EE-A19BE1A6DC06}"/>
              </a:ext>
            </a:extLst>
          </p:cNvPr>
          <p:cNvSpPr/>
          <p:nvPr/>
        </p:nvSpPr>
        <p:spPr>
          <a:xfrm>
            <a:off x="118542" y="3429794"/>
            <a:ext cx="11872737" cy="1872208"/>
          </a:xfrm>
          <a:prstGeom prst="roundRect">
            <a:avLst/>
          </a:prstGeom>
          <a:noFill/>
          <a:ln w="28575">
            <a:solidFill>
              <a:srgbClr val="92BD1E"/>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642" name="Title 1">
            <a:extLst>
              <a:ext uri="{FF2B5EF4-FFF2-40B4-BE49-F238E27FC236}">
                <a16:creationId xmlns:a16="http://schemas.microsoft.com/office/drawing/2014/main" id="{CD2AA031-1466-5550-90D6-B684E3582C63}"/>
              </a:ext>
            </a:extLst>
          </p:cNvPr>
          <p:cNvSpPr txBox="1">
            <a:spLocks/>
          </p:cNvSpPr>
          <p:nvPr/>
        </p:nvSpPr>
        <p:spPr>
          <a:xfrm>
            <a:off x="2234496" y="365212"/>
            <a:ext cx="6614364" cy="1325870"/>
          </a:xfrm>
          <a:prstGeom prst="rect">
            <a:avLst/>
          </a:prstGeom>
        </p:spPr>
        <p:txBody>
          <a:bodyPr/>
          <a:lstStyle>
            <a:lvl1pPr algn="l" defTabSz="685731" rtl="0" eaLnBrk="1" latinLnBrk="0" hangingPunct="1">
              <a:lnSpc>
                <a:spcPct val="90000"/>
              </a:lnSpc>
              <a:spcBef>
                <a:spcPct val="0"/>
              </a:spcBef>
              <a:buNone/>
              <a:defRPr sz="3300" kern="1200">
                <a:solidFill>
                  <a:schemeClr val="tx1"/>
                </a:solidFill>
                <a:latin typeface="+mj-lt"/>
                <a:ea typeface="+mj-ea"/>
                <a:cs typeface="+mj-cs"/>
              </a:defRPr>
            </a:lvl1pPr>
          </a:lstStyle>
          <a:p>
            <a:r>
              <a:rPr lang="en-GB" sz="3200" dirty="0"/>
              <a:t>In stocked versus stockless organic farming rotations, how and where is soil carbon stored?</a:t>
            </a:r>
            <a:endParaRPr lang="en-US" sz="3200" dirty="0"/>
          </a:p>
        </p:txBody>
      </p:sp>
      <p:pic>
        <p:nvPicPr>
          <p:cNvPr id="25643" name="Picture 25642">
            <a:extLst>
              <a:ext uri="{FF2B5EF4-FFF2-40B4-BE49-F238E27FC236}">
                <a16:creationId xmlns:a16="http://schemas.microsoft.com/office/drawing/2014/main" id="{D5967E86-FB54-4D29-3EE3-05749BC87C04}"/>
              </a:ext>
            </a:extLst>
          </p:cNvPr>
          <p:cNvPicPr>
            <a:picLocks noChangeAspect="1"/>
          </p:cNvPicPr>
          <p:nvPr/>
        </p:nvPicPr>
        <p:blipFill>
          <a:blip r:embed="rId3"/>
          <a:stretch>
            <a:fillRect/>
          </a:stretch>
        </p:blipFill>
        <p:spPr>
          <a:xfrm>
            <a:off x="8912443" y="52304"/>
            <a:ext cx="1483012" cy="1706551"/>
          </a:xfrm>
          <a:prstGeom prst="rect">
            <a:avLst/>
          </a:prstGeom>
        </p:spPr>
      </p:pic>
      <p:grpSp>
        <p:nvGrpSpPr>
          <p:cNvPr id="25644" name="Group 25643">
            <a:extLst>
              <a:ext uri="{FF2B5EF4-FFF2-40B4-BE49-F238E27FC236}">
                <a16:creationId xmlns:a16="http://schemas.microsoft.com/office/drawing/2014/main" id="{38A870F5-3B4C-0C2F-1424-DB21DBB57CDC}"/>
              </a:ext>
            </a:extLst>
          </p:cNvPr>
          <p:cNvGrpSpPr/>
          <p:nvPr/>
        </p:nvGrpSpPr>
        <p:grpSpPr>
          <a:xfrm>
            <a:off x="0" y="0"/>
            <a:ext cx="2170911" cy="1691082"/>
            <a:chOff x="2357920" y="2099726"/>
            <a:chExt cx="2170911" cy="4232720"/>
          </a:xfrm>
        </p:grpSpPr>
        <p:sp>
          <p:nvSpPr>
            <p:cNvPr id="25645" name="Rectangle: Rounded Corners 25644">
              <a:extLst>
                <a:ext uri="{FF2B5EF4-FFF2-40B4-BE49-F238E27FC236}">
                  <a16:creationId xmlns:a16="http://schemas.microsoft.com/office/drawing/2014/main" id="{2E2F7C8A-2DC4-7832-119D-9D35B98682B0}"/>
                </a:ext>
              </a:extLst>
            </p:cNvPr>
            <p:cNvSpPr/>
            <p:nvPr/>
          </p:nvSpPr>
          <p:spPr>
            <a:xfrm>
              <a:off x="2357920" y="2099726"/>
              <a:ext cx="2170911" cy="4232720"/>
            </a:xfrm>
            <a:prstGeom prst="roundRect">
              <a:avLst>
                <a:gd name="adj" fmla="val 10000"/>
              </a:avLst>
            </a:prstGeom>
            <a:ln w="57150">
              <a:solidFill>
                <a:schemeClr val="accent5"/>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GB"/>
            </a:p>
          </p:txBody>
        </p:sp>
        <p:sp>
          <p:nvSpPr>
            <p:cNvPr id="25646" name="Rectangle: Rounded Corners 4">
              <a:extLst>
                <a:ext uri="{FF2B5EF4-FFF2-40B4-BE49-F238E27FC236}">
                  <a16:creationId xmlns:a16="http://schemas.microsoft.com/office/drawing/2014/main" id="{B6CC85D5-0A98-BA4A-5783-FB025A4939E1}"/>
                </a:ext>
              </a:extLst>
            </p:cNvPr>
            <p:cNvSpPr txBox="1"/>
            <p:nvPr/>
          </p:nvSpPr>
          <p:spPr>
            <a:xfrm>
              <a:off x="2421504" y="2163310"/>
              <a:ext cx="2043743" cy="410555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b="1" kern="1200" dirty="0"/>
                <a:t>Tulloch Organic LTE</a:t>
              </a:r>
              <a:r>
                <a:rPr lang="en-GB" sz="2400" kern="1200" dirty="0"/>
                <a:t>, SRUC Craibstone, Aberdeen</a:t>
              </a:r>
            </a:p>
          </p:txBody>
        </p:sp>
      </p:grpSp>
      <p:sp>
        <p:nvSpPr>
          <p:cNvPr id="25647" name="TextBox 25646">
            <a:extLst>
              <a:ext uri="{FF2B5EF4-FFF2-40B4-BE49-F238E27FC236}">
                <a16:creationId xmlns:a16="http://schemas.microsoft.com/office/drawing/2014/main" id="{68302A7A-1DA2-9D25-8DAE-CC914625B5C1}"/>
              </a:ext>
            </a:extLst>
          </p:cNvPr>
          <p:cNvSpPr txBox="1"/>
          <p:nvPr/>
        </p:nvSpPr>
        <p:spPr>
          <a:xfrm>
            <a:off x="120603" y="5572611"/>
            <a:ext cx="5896071" cy="1169551"/>
          </a:xfrm>
          <a:prstGeom prst="rect">
            <a:avLst/>
          </a:prstGeom>
          <a:solidFill>
            <a:srgbClr val="DBF3EF">
              <a:alpha val="72157"/>
            </a:srgbClr>
          </a:solidFill>
        </p:spPr>
        <p:txBody>
          <a:bodyPr wrap="square">
            <a:spAutoFit/>
          </a:bodyPr>
          <a:lstStyle/>
          <a:p>
            <a:r>
              <a:rPr lang="en-US" sz="1400" dirty="0"/>
              <a:t>In the late 1980’s / early 1990’s interest in organic agriculture was on the rise​…</a:t>
            </a:r>
          </a:p>
          <a:p>
            <a:pPr marL="285750" indent="-285750">
              <a:buFont typeface="Arial" panose="020B0604020202020204" pitchFamily="34" charset="0"/>
              <a:buChar char="•"/>
            </a:pPr>
            <a:r>
              <a:rPr lang="en-US" sz="1400" dirty="0"/>
              <a:t>What fertility building rotations should be targeted in organic systems ​in NE Scotland?​</a:t>
            </a:r>
          </a:p>
          <a:p>
            <a:pPr marL="285750" indent="-285750">
              <a:buFont typeface="Arial" panose="020B0604020202020204" pitchFamily="34" charset="0"/>
              <a:buChar char="•"/>
            </a:pPr>
            <a:r>
              <a:rPr lang="en-US" sz="1400" dirty="0"/>
              <a:t>Will these targets differ for different soils and climate?</a:t>
            </a:r>
          </a:p>
        </p:txBody>
      </p:sp>
      <p:sp>
        <p:nvSpPr>
          <p:cNvPr id="25648" name="TextBox 25647">
            <a:extLst>
              <a:ext uri="{FF2B5EF4-FFF2-40B4-BE49-F238E27FC236}">
                <a16:creationId xmlns:a16="http://schemas.microsoft.com/office/drawing/2014/main" id="{7ED7A1D2-F4A7-C4BC-2445-21A5B904EE74}"/>
              </a:ext>
            </a:extLst>
          </p:cNvPr>
          <p:cNvSpPr txBox="1"/>
          <p:nvPr/>
        </p:nvSpPr>
        <p:spPr>
          <a:xfrm>
            <a:off x="6173740" y="5741262"/>
            <a:ext cx="5896071" cy="738664"/>
          </a:xfrm>
          <a:prstGeom prst="rect">
            <a:avLst/>
          </a:prstGeom>
          <a:solidFill>
            <a:srgbClr val="DEF7D7">
              <a:alpha val="72157"/>
            </a:srgbClr>
          </a:solidFill>
        </p:spPr>
        <p:txBody>
          <a:bodyPr wrap="square">
            <a:spAutoFit/>
          </a:bodyPr>
          <a:lstStyle/>
          <a:p>
            <a:r>
              <a:rPr lang="en-US" sz="1400" dirty="0"/>
              <a:t>Tulloch in 2024 asks…</a:t>
            </a:r>
          </a:p>
          <a:p>
            <a:pPr marL="285750" indent="-285750">
              <a:buFont typeface="Arial" panose="020B0604020202020204" pitchFamily="34" charset="0"/>
              <a:buChar char="•"/>
            </a:pPr>
            <a:r>
              <a:rPr lang="en-US" sz="1400" dirty="0"/>
              <a:t>What is the effect of stocked vs stockless on soil and yield?</a:t>
            </a:r>
          </a:p>
          <a:p>
            <a:pPr marL="285750" indent="-285750">
              <a:buFont typeface="Arial" panose="020B0604020202020204" pitchFamily="34" charset="0"/>
              <a:buChar char="•"/>
            </a:pPr>
            <a:r>
              <a:rPr lang="en-US" sz="1400" dirty="0"/>
              <a:t>Is a “vegan” system leaning heavily on legumes effective?</a:t>
            </a:r>
          </a:p>
        </p:txBody>
      </p:sp>
      <p:sp>
        <p:nvSpPr>
          <p:cNvPr id="25649" name="Rectangle 25648">
            <a:extLst>
              <a:ext uri="{FF2B5EF4-FFF2-40B4-BE49-F238E27FC236}">
                <a16:creationId xmlns:a16="http://schemas.microsoft.com/office/drawing/2014/main" id="{94B0DEDB-D1E2-E822-C148-F7A2039FE9C3}"/>
              </a:ext>
            </a:extLst>
          </p:cNvPr>
          <p:cNvSpPr/>
          <p:nvPr/>
        </p:nvSpPr>
        <p:spPr>
          <a:xfrm>
            <a:off x="5832611" y="2493912"/>
            <a:ext cx="697544" cy="46525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GB" sz="1200" dirty="0"/>
              <a:t>1991 - 2007</a:t>
            </a:r>
          </a:p>
        </p:txBody>
      </p:sp>
      <p:sp>
        <p:nvSpPr>
          <p:cNvPr id="25650" name="Rectangle 25649">
            <a:extLst>
              <a:ext uri="{FF2B5EF4-FFF2-40B4-BE49-F238E27FC236}">
                <a16:creationId xmlns:a16="http://schemas.microsoft.com/office/drawing/2014/main" id="{AEE17A1A-1281-5922-2EE9-525835CE26B1}"/>
              </a:ext>
            </a:extLst>
          </p:cNvPr>
          <p:cNvSpPr/>
          <p:nvPr/>
        </p:nvSpPr>
        <p:spPr>
          <a:xfrm>
            <a:off x="5829710" y="4180945"/>
            <a:ext cx="697544" cy="46525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GB" sz="1200" dirty="0"/>
              <a:t>2007 -</a:t>
            </a:r>
          </a:p>
        </p:txBody>
      </p:sp>
      <p:pic>
        <p:nvPicPr>
          <p:cNvPr id="25671" name="Picture 25670">
            <a:extLst>
              <a:ext uri="{FF2B5EF4-FFF2-40B4-BE49-F238E27FC236}">
                <a16:creationId xmlns:a16="http://schemas.microsoft.com/office/drawing/2014/main" id="{87615EFA-E34E-6509-7FDD-590186456D17}"/>
              </a:ext>
            </a:extLst>
          </p:cNvPr>
          <p:cNvPicPr>
            <a:picLocks noChangeAspect="1"/>
          </p:cNvPicPr>
          <p:nvPr/>
        </p:nvPicPr>
        <p:blipFill rotWithShape="1">
          <a:blip r:embed="rId4"/>
          <a:srcRect b="50835"/>
          <a:stretch/>
        </p:blipFill>
        <p:spPr>
          <a:xfrm>
            <a:off x="186279" y="2009024"/>
            <a:ext cx="5868631" cy="1595711"/>
          </a:xfrm>
          <a:prstGeom prst="rect">
            <a:avLst/>
          </a:prstGeom>
        </p:spPr>
      </p:pic>
      <p:pic>
        <p:nvPicPr>
          <p:cNvPr id="25672" name="Picture 25671">
            <a:extLst>
              <a:ext uri="{FF2B5EF4-FFF2-40B4-BE49-F238E27FC236}">
                <a16:creationId xmlns:a16="http://schemas.microsoft.com/office/drawing/2014/main" id="{AFB8466D-DD4B-6417-56C8-423EFDF404FE}"/>
              </a:ext>
            </a:extLst>
          </p:cNvPr>
          <p:cNvPicPr>
            <a:picLocks noChangeAspect="1"/>
          </p:cNvPicPr>
          <p:nvPr/>
        </p:nvPicPr>
        <p:blipFill rotWithShape="1">
          <a:blip r:embed="rId2"/>
          <a:srcRect t="50397"/>
          <a:stretch/>
        </p:blipFill>
        <p:spPr>
          <a:xfrm>
            <a:off x="6095206" y="3604735"/>
            <a:ext cx="5603860" cy="1610779"/>
          </a:xfrm>
          <a:prstGeom prst="rect">
            <a:avLst/>
          </a:prstGeom>
        </p:spPr>
      </p:pic>
      <p:pic>
        <p:nvPicPr>
          <p:cNvPr id="25673" name="Picture 25672">
            <a:extLst>
              <a:ext uri="{FF2B5EF4-FFF2-40B4-BE49-F238E27FC236}">
                <a16:creationId xmlns:a16="http://schemas.microsoft.com/office/drawing/2014/main" id="{EB1B8CDE-6188-74D3-FB51-1827637F59CE}"/>
              </a:ext>
            </a:extLst>
          </p:cNvPr>
          <p:cNvPicPr>
            <a:picLocks noChangeAspect="1"/>
          </p:cNvPicPr>
          <p:nvPr/>
        </p:nvPicPr>
        <p:blipFill rotWithShape="1">
          <a:blip r:embed="rId4"/>
          <a:srcRect t="48383"/>
          <a:stretch/>
        </p:blipFill>
        <p:spPr>
          <a:xfrm>
            <a:off x="183888" y="3602688"/>
            <a:ext cx="5868631" cy="1675306"/>
          </a:xfrm>
          <a:prstGeom prst="rect">
            <a:avLst/>
          </a:prstGeom>
        </p:spPr>
      </p:pic>
    </p:spTree>
    <p:extLst>
      <p:ext uri="{BB962C8B-B14F-4D97-AF65-F5344CB8AC3E}">
        <p14:creationId xmlns:p14="http://schemas.microsoft.com/office/powerpoint/2010/main" val="3129274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65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567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567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564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56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41" grpId="0" animBg="1"/>
      <p:bldP spid="25648" grpId="0" animBg="1"/>
      <p:bldP spid="2565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92FDC9AC-07DC-70B3-8A7D-5F017F4D095B}"/>
              </a:ext>
            </a:extLst>
          </p:cNvPr>
          <p:cNvSpPr>
            <a:spLocks noGrp="1"/>
          </p:cNvSpPr>
          <p:nvPr>
            <p:ph type="title"/>
          </p:nvPr>
        </p:nvSpPr>
        <p:spPr>
          <a:xfrm>
            <a:off x="2353037" y="365212"/>
            <a:ext cx="7918633" cy="1325870"/>
          </a:xfrm>
        </p:spPr>
        <p:txBody>
          <a:bodyPr>
            <a:normAutofit fontScale="90000"/>
          </a:bodyPr>
          <a:lstStyle/>
          <a:p>
            <a:r>
              <a:rPr lang="en-GB" dirty="0"/>
              <a:t>In stocked versus stockless organic farming rotations, how and where is soil carbon stored?</a:t>
            </a:r>
          </a:p>
        </p:txBody>
      </p:sp>
      <p:pic>
        <p:nvPicPr>
          <p:cNvPr id="10" name="Picture 9" descr="A screenshot of a graph&#10;&#10;Description automatically generated">
            <a:extLst>
              <a:ext uri="{FF2B5EF4-FFF2-40B4-BE49-F238E27FC236}">
                <a16:creationId xmlns:a16="http://schemas.microsoft.com/office/drawing/2014/main" id="{8F234707-8902-AE49-48A3-B79EAE5649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53753" y="1495451"/>
            <a:ext cx="5563567" cy="5489220"/>
          </a:xfrm>
          <a:prstGeom prst="rect">
            <a:avLst/>
          </a:prstGeom>
        </p:spPr>
      </p:pic>
      <p:sp>
        <p:nvSpPr>
          <p:cNvPr id="5" name="TextBox 4">
            <a:extLst>
              <a:ext uri="{FF2B5EF4-FFF2-40B4-BE49-F238E27FC236}">
                <a16:creationId xmlns:a16="http://schemas.microsoft.com/office/drawing/2014/main" id="{BB79FD3E-945D-0E5C-A69A-BAB2F660C203}"/>
              </a:ext>
            </a:extLst>
          </p:cNvPr>
          <p:cNvSpPr txBox="1"/>
          <p:nvPr/>
        </p:nvSpPr>
        <p:spPr>
          <a:xfrm>
            <a:off x="590724" y="2349674"/>
            <a:ext cx="4208337"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Key takeaway:</a:t>
            </a:r>
          </a:p>
          <a:p>
            <a:endParaRPr lang="en-US" dirty="0"/>
          </a:p>
          <a:p>
            <a:pPr marL="342900" indent="-342900">
              <a:buFont typeface="Arial" panose="020B0604020202020204" pitchFamily="34" charset="0"/>
              <a:buChar char="•"/>
            </a:pPr>
            <a:r>
              <a:rPr lang="en-US" dirty="0"/>
              <a:t>A stocked system has a greater opportunity to increase soil C than stockless </a:t>
            </a:r>
          </a:p>
        </p:txBody>
      </p:sp>
      <p:grpSp>
        <p:nvGrpSpPr>
          <p:cNvPr id="6" name="Group 5">
            <a:extLst>
              <a:ext uri="{FF2B5EF4-FFF2-40B4-BE49-F238E27FC236}">
                <a16:creationId xmlns:a16="http://schemas.microsoft.com/office/drawing/2014/main" id="{F83F91B0-A5CB-20AC-967B-257A82AD3D48}"/>
              </a:ext>
            </a:extLst>
          </p:cNvPr>
          <p:cNvGrpSpPr/>
          <p:nvPr/>
        </p:nvGrpSpPr>
        <p:grpSpPr>
          <a:xfrm>
            <a:off x="0" y="0"/>
            <a:ext cx="2170911" cy="1691082"/>
            <a:chOff x="2357920" y="2099726"/>
            <a:chExt cx="2170911" cy="4232720"/>
          </a:xfrm>
        </p:grpSpPr>
        <p:sp>
          <p:nvSpPr>
            <p:cNvPr id="11" name="Rectangle: Rounded Corners 10">
              <a:extLst>
                <a:ext uri="{FF2B5EF4-FFF2-40B4-BE49-F238E27FC236}">
                  <a16:creationId xmlns:a16="http://schemas.microsoft.com/office/drawing/2014/main" id="{7959E216-F7F3-76DB-EEE7-DA7A061860B3}"/>
                </a:ext>
              </a:extLst>
            </p:cNvPr>
            <p:cNvSpPr/>
            <p:nvPr/>
          </p:nvSpPr>
          <p:spPr>
            <a:xfrm>
              <a:off x="2357920" y="2099726"/>
              <a:ext cx="2170911" cy="4232720"/>
            </a:xfrm>
            <a:prstGeom prst="roundRect">
              <a:avLst>
                <a:gd name="adj" fmla="val 10000"/>
              </a:avLst>
            </a:prstGeom>
            <a:ln w="57150">
              <a:solidFill>
                <a:schemeClr val="accent5"/>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GB"/>
            </a:p>
          </p:txBody>
        </p:sp>
        <p:sp>
          <p:nvSpPr>
            <p:cNvPr id="12" name="Rectangle: Rounded Corners 4">
              <a:extLst>
                <a:ext uri="{FF2B5EF4-FFF2-40B4-BE49-F238E27FC236}">
                  <a16:creationId xmlns:a16="http://schemas.microsoft.com/office/drawing/2014/main" id="{B094CAE1-DA75-1F21-BFB8-2780523ECF59}"/>
                </a:ext>
              </a:extLst>
            </p:cNvPr>
            <p:cNvSpPr txBox="1"/>
            <p:nvPr/>
          </p:nvSpPr>
          <p:spPr>
            <a:xfrm>
              <a:off x="2421504" y="2163310"/>
              <a:ext cx="2043743" cy="410555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b="1" kern="1200" dirty="0"/>
                <a:t>Tulloch Organic LTE</a:t>
              </a:r>
              <a:r>
                <a:rPr lang="en-GB" sz="2400" kern="1200" dirty="0"/>
                <a:t>, SRUC Craibstone, Aberdeen</a:t>
              </a:r>
            </a:p>
          </p:txBody>
        </p:sp>
      </p:grpSp>
      <p:sp>
        <p:nvSpPr>
          <p:cNvPr id="9" name="TextBox 8">
            <a:extLst>
              <a:ext uri="{FF2B5EF4-FFF2-40B4-BE49-F238E27FC236}">
                <a16:creationId xmlns:a16="http://schemas.microsoft.com/office/drawing/2014/main" id="{8CC540EF-A7FE-E4B6-F54A-15C1906B09CC}"/>
              </a:ext>
            </a:extLst>
          </p:cNvPr>
          <p:cNvSpPr txBox="1"/>
          <p:nvPr/>
        </p:nvSpPr>
        <p:spPr>
          <a:xfrm>
            <a:off x="5591150" y="1341562"/>
            <a:ext cx="2412127" cy="307777"/>
          </a:xfrm>
          <a:prstGeom prst="rect">
            <a:avLst/>
          </a:prstGeom>
          <a:solidFill>
            <a:srgbClr val="DBF3EF"/>
          </a:solidFill>
        </p:spPr>
        <p:txBody>
          <a:bodyPr wrap="square" rtlCol="0">
            <a:spAutoFit/>
          </a:bodyPr>
          <a:lstStyle/>
          <a:p>
            <a:r>
              <a:rPr lang="en-GB" sz="1400" dirty="0"/>
              <a:t>Stocked = mixed subplot A</a:t>
            </a:r>
          </a:p>
        </p:txBody>
      </p:sp>
      <p:sp>
        <p:nvSpPr>
          <p:cNvPr id="13" name="TextBox 12">
            <a:extLst>
              <a:ext uri="{FF2B5EF4-FFF2-40B4-BE49-F238E27FC236}">
                <a16:creationId xmlns:a16="http://schemas.microsoft.com/office/drawing/2014/main" id="{1C729917-F0E6-182A-6B70-4E8FE38DB184}"/>
              </a:ext>
            </a:extLst>
          </p:cNvPr>
          <p:cNvSpPr txBox="1"/>
          <p:nvPr/>
        </p:nvSpPr>
        <p:spPr>
          <a:xfrm>
            <a:off x="5591149" y="4132553"/>
            <a:ext cx="2412127" cy="307777"/>
          </a:xfrm>
          <a:prstGeom prst="rect">
            <a:avLst/>
          </a:prstGeom>
          <a:solidFill>
            <a:srgbClr val="DBF3EF"/>
          </a:solidFill>
        </p:spPr>
        <p:txBody>
          <a:bodyPr wrap="square" rtlCol="0">
            <a:spAutoFit/>
          </a:bodyPr>
          <a:lstStyle/>
          <a:p>
            <a:r>
              <a:rPr lang="en-GB" sz="1400" dirty="0"/>
              <a:t>Stocked = mixed subplot B</a:t>
            </a:r>
          </a:p>
        </p:txBody>
      </p:sp>
      <p:sp>
        <p:nvSpPr>
          <p:cNvPr id="14" name="TextBox 13">
            <a:extLst>
              <a:ext uri="{FF2B5EF4-FFF2-40B4-BE49-F238E27FC236}">
                <a16:creationId xmlns:a16="http://schemas.microsoft.com/office/drawing/2014/main" id="{FF823E52-0293-21E6-7684-471E21B4A521}"/>
              </a:ext>
            </a:extLst>
          </p:cNvPr>
          <p:cNvSpPr txBox="1"/>
          <p:nvPr/>
        </p:nvSpPr>
        <p:spPr>
          <a:xfrm>
            <a:off x="8340379" y="1341562"/>
            <a:ext cx="2814338" cy="307777"/>
          </a:xfrm>
          <a:prstGeom prst="rect">
            <a:avLst/>
          </a:prstGeom>
          <a:solidFill>
            <a:srgbClr val="DBF3EF"/>
          </a:solidFill>
        </p:spPr>
        <p:txBody>
          <a:bodyPr wrap="square" rtlCol="0">
            <a:spAutoFit/>
          </a:bodyPr>
          <a:lstStyle/>
          <a:p>
            <a:r>
              <a:rPr lang="en-GB" sz="1400" dirty="0"/>
              <a:t>Stockless = stockless subplot A</a:t>
            </a:r>
          </a:p>
        </p:txBody>
      </p:sp>
      <p:sp>
        <p:nvSpPr>
          <p:cNvPr id="15" name="TextBox 14">
            <a:extLst>
              <a:ext uri="{FF2B5EF4-FFF2-40B4-BE49-F238E27FC236}">
                <a16:creationId xmlns:a16="http://schemas.microsoft.com/office/drawing/2014/main" id="{CD368AEA-1678-A6D6-AB4C-8A6B242E4591}"/>
              </a:ext>
            </a:extLst>
          </p:cNvPr>
          <p:cNvSpPr txBox="1"/>
          <p:nvPr/>
        </p:nvSpPr>
        <p:spPr>
          <a:xfrm>
            <a:off x="8340380" y="4132552"/>
            <a:ext cx="2814336" cy="307777"/>
          </a:xfrm>
          <a:prstGeom prst="rect">
            <a:avLst/>
          </a:prstGeom>
          <a:solidFill>
            <a:srgbClr val="DBF3EF"/>
          </a:solidFill>
        </p:spPr>
        <p:txBody>
          <a:bodyPr wrap="square" rtlCol="0">
            <a:spAutoFit/>
          </a:bodyPr>
          <a:lstStyle/>
          <a:p>
            <a:r>
              <a:rPr lang="en-GB" sz="1400" dirty="0"/>
              <a:t>Stockless = stockless subplot B</a:t>
            </a:r>
          </a:p>
        </p:txBody>
      </p:sp>
    </p:spTree>
    <p:extLst>
      <p:ext uri="{BB962C8B-B14F-4D97-AF65-F5344CB8AC3E}">
        <p14:creationId xmlns:p14="http://schemas.microsoft.com/office/powerpoint/2010/main" val="21992250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014AC7-8321-3651-F741-99DBF8D7B35C}"/>
              </a:ext>
            </a:extLst>
          </p:cNvPr>
          <p:cNvSpPr>
            <a:spLocks noGrp="1"/>
          </p:cNvSpPr>
          <p:nvPr>
            <p:ph type="title"/>
          </p:nvPr>
        </p:nvSpPr>
        <p:spPr>
          <a:xfrm>
            <a:off x="2234495" y="365212"/>
            <a:ext cx="9117827" cy="1325870"/>
          </a:xfrm>
        </p:spPr>
        <p:txBody>
          <a:bodyPr/>
          <a:lstStyle/>
          <a:p>
            <a:r>
              <a:rPr lang="en-US" dirty="0"/>
              <a:t>Soil carbon fractions</a:t>
            </a:r>
          </a:p>
        </p:txBody>
      </p:sp>
      <p:sp>
        <p:nvSpPr>
          <p:cNvPr id="3" name="Content Placeholder 2">
            <a:extLst>
              <a:ext uri="{FF2B5EF4-FFF2-40B4-BE49-F238E27FC236}">
                <a16:creationId xmlns:a16="http://schemas.microsoft.com/office/drawing/2014/main" id="{73ED0E51-099D-139E-67D3-F5A4CD3AE865}"/>
              </a:ext>
            </a:extLst>
          </p:cNvPr>
          <p:cNvSpPr>
            <a:spLocks noGrp="1"/>
          </p:cNvSpPr>
          <p:nvPr>
            <p:ph idx="1"/>
          </p:nvPr>
        </p:nvSpPr>
        <p:spPr>
          <a:xfrm>
            <a:off x="801225" y="2071763"/>
            <a:ext cx="10587962" cy="3957533"/>
          </a:xfrm>
        </p:spPr>
        <p:txBody>
          <a:bodyPr vert="horz" lIns="91428" tIns="45714" rIns="91428" bIns="45714" rtlCol="0" anchor="t">
            <a:normAutofit/>
          </a:bodyPr>
          <a:lstStyle/>
          <a:p>
            <a:r>
              <a:rPr lang="en-US" dirty="0"/>
              <a:t>Soil carbon (C) is an umbrella representing types </a:t>
            </a:r>
            <a:r>
              <a:rPr lang="en-US" b="1" dirty="0"/>
              <a:t>(fractions) </a:t>
            </a:r>
            <a:r>
              <a:rPr lang="en-US" dirty="0"/>
              <a:t>of C,</a:t>
            </a:r>
          </a:p>
          <a:p>
            <a:pPr lvl="1"/>
            <a:r>
              <a:rPr lang="en-US" dirty="0"/>
              <a:t>DOC, fPOM, </a:t>
            </a:r>
            <a:r>
              <a:rPr lang="en-US" dirty="0" err="1"/>
              <a:t>SoPOM</a:t>
            </a:r>
            <a:r>
              <a:rPr lang="en-US" dirty="0"/>
              <a:t>, MAOM</a:t>
            </a:r>
          </a:p>
          <a:p>
            <a:pPr lvl="1"/>
            <a:endParaRPr lang="en-US" dirty="0"/>
          </a:p>
          <a:p>
            <a:r>
              <a:rPr lang="en-US" dirty="0"/>
              <a:t>The fractions denote level of "stability" in the soil – ability to resist degradation by biota,</a:t>
            </a:r>
          </a:p>
          <a:p>
            <a:pPr lvl="1">
              <a:buFont typeface="Courier New" panose="020B0604020202020204" pitchFamily="34" charset="0"/>
              <a:buChar char="o"/>
            </a:pPr>
            <a:r>
              <a:rPr lang="en-US" dirty="0"/>
              <a:t>Less stable and more easily broken down/transient vs</a:t>
            </a:r>
          </a:p>
          <a:p>
            <a:pPr lvl="1">
              <a:buFont typeface="Courier New" panose="020B0604020202020204" pitchFamily="34" charset="0"/>
              <a:buChar char="o"/>
            </a:pPr>
            <a:r>
              <a:rPr lang="en-US" dirty="0"/>
              <a:t>More stable and resistant to degradation. </a:t>
            </a:r>
          </a:p>
        </p:txBody>
      </p:sp>
      <p:pic>
        <p:nvPicPr>
          <p:cNvPr id="5" name="Picture 4">
            <a:extLst>
              <a:ext uri="{FF2B5EF4-FFF2-40B4-BE49-F238E27FC236}">
                <a16:creationId xmlns:a16="http://schemas.microsoft.com/office/drawing/2014/main" id="{40BCF422-1AED-273F-0893-12C26A52F331}"/>
              </a:ext>
            </a:extLst>
          </p:cNvPr>
          <p:cNvPicPr>
            <a:picLocks noChangeAspect="1"/>
          </p:cNvPicPr>
          <p:nvPr/>
        </p:nvPicPr>
        <p:blipFill>
          <a:blip r:embed="rId2"/>
          <a:stretch>
            <a:fillRect/>
          </a:stretch>
        </p:blipFill>
        <p:spPr>
          <a:xfrm>
            <a:off x="8912443" y="52304"/>
            <a:ext cx="1483012" cy="1706551"/>
          </a:xfrm>
          <a:prstGeom prst="rect">
            <a:avLst/>
          </a:prstGeom>
        </p:spPr>
      </p:pic>
      <p:grpSp>
        <p:nvGrpSpPr>
          <p:cNvPr id="6" name="Group 5">
            <a:extLst>
              <a:ext uri="{FF2B5EF4-FFF2-40B4-BE49-F238E27FC236}">
                <a16:creationId xmlns:a16="http://schemas.microsoft.com/office/drawing/2014/main" id="{3C86B62D-4D54-0246-9FC6-755E02565488}"/>
              </a:ext>
            </a:extLst>
          </p:cNvPr>
          <p:cNvGrpSpPr/>
          <p:nvPr/>
        </p:nvGrpSpPr>
        <p:grpSpPr>
          <a:xfrm>
            <a:off x="0" y="0"/>
            <a:ext cx="2170911" cy="1691082"/>
            <a:chOff x="2357920" y="2099726"/>
            <a:chExt cx="2170911" cy="4232720"/>
          </a:xfrm>
        </p:grpSpPr>
        <p:sp>
          <p:nvSpPr>
            <p:cNvPr id="7" name="Rectangle: Rounded Corners 6">
              <a:extLst>
                <a:ext uri="{FF2B5EF4-FFF2-40B4-BE49-F238E27FC236}">
                  <a16:creationId xmlns:a16="http://schemas.microsoft.com/office/drawing/2014/main" id="{C85FDE8B-339F-23BF-A16A-0FF213AA04F1}"/>
                </a:ext>
              </a:extLst>
            </p:cNvPr>
            <p:cNvSpPr/>
            <p:nvPr/>
          </p:nvSpPr>
          <p:spPr>
            <a:xfrm>
              <a:off x="2357920" y="2099726"/>
              <a:ext cx="2170911" cy="4232720"/>
            </a:xfrm>
            <a:prstGeom prst="roundRect">
              <a:avLst>
                <a:gd name="adj" fmla="val 10000"/>
              </a:avLst>
            </a:prstGeom>
            <a:ln w="57150">
              <a:solidFill>
                <a:schemeClr val="accent5"/>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GB"/>
            </a:p>
          </p:txBody>
        </p:sp>
        <p:sp>
          <p:nvSpPr>
            <p:cNvPr id="8" name="Rectangle: Rounded Corners 4">
              <a:extLst>
                <a:ext uri="{FF2B5EF4-FFF2-40B4-BE49-F238E27FC236}">
                  <a16:creationId xmlns:a16="http://schemas.microsoft.com/office/drawing/2014/main" id="{3EE6E0D5-CBE0-2DFA-9CB7-D3F68F3D0E3D}"/>
                </a:ext>
              </a:extLst>
            </p:cNvPr>
            <p:cNvSpPr txBox="1"/>
            <p:nvPr/>
          </p:nvSpPr>
          <p:spPr>
            <a:xfrm>
              <a:off x="2421504" y="2163310"/>
              <a:ext cx="2043743" cy="410555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b="1" kern="1200" dirty="0"/>
                <a:t>Tulloch Organic LTE</a:t>
              </a:r>
              <a:r>
                <a:rPr lang="en-GB" sz="2400" kern="1200" dirty="0"/>
                <a:t>, SRUC Craibstone, Aberdeen</a:t>
              </a:r>
            </a:p>
          </p:txBody>
        </p:sp>
      </p:grpSp>
      <p:pic>
        <p:nvPicPr>
          <p:cNvPr id="21" name="Picture 20">
            <a:extLst>
              <a:ext uri="{FF2B5EF4-FFF2-40B4-BE49-F238E27FC236}">
                <a16:creationId xmlns:a16="http://schemas.microsoft.com/office/drawing/2014/main" id="{D6E5DA9F-E8F8-87A3-DC2B-5DE07CB351DD}"/>
              </a:ext>
            </a:extLst>
          </p:cNvPr>
          <p:cNvPicPr>
            <a:picLocks noChangeAspect="1"/>
          </p:cNvPicPr>
          <p:nvPr/>
        </p:nvPicPr>
        <p:blipFill>
          <a:blip r:embed="rId3"/>
          <a:stretch>
            <a:fillRect/>
          </a:stretch>
        </p:blipFill>
        <p:spPr>
          <a:xfrm>
            <a:off x="1702718" y="4653930"/>
            <a:ext cx="8535140" cy="1109568"/>
          </a:xfrm>
          <a:prstGeom prst="rect">
            <a:avLst/>
          </a:prstGeom>
        </p:spPr>
      </p:pic>
    </p:spTree>
    <p:extLst>
      <p:ext uri="{BB962C8B-B14F-4D97-AF65-F5344CB8AC3E}">
        <p14:creationId xmlns:p14="http://schemas.microsoft.com/office/powerpoint/2010/main" val="33904855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014AC7-8321-3651-F741-99DBF8D7B35C}"/>
              </a:ext>
            </a:extLst>
          </p:cNvPr>
          <p:cNvSpPr>
            <a:spLocks noGrp="1"/>
          </p:cNvSpPr>
          <p:nvPr>
            <p:ph type="title"/>
          </p:nvPr>
        </p:nvSpPr>
        <p:spPr>
          <a:xfrm>
            <a:off x="2234495" y="365212"/>
            <a:ext cx="9117827" cy="1325870"/>
          </a:xfrm>
        </p:spPr>
        <p:txBody>
          <a:bodyPr/>
          <a:lstStyle/>
          <a:p>
            <a:r>
              <a:rPr lang="en-US" dirty="0"/>
              <a:t>Continuum of decomposition</a:t>
            </a:r>
          </a:p>
        </p:txBody>
      </p:sp>
      <p:pic>
        <p:nvPicPr>
          <p:cNvPr id="5" name="Picture 4">
            <a:extLst>
              <a:ext uri="{FF2B5EF4-FFF2-40B4-BE49-F238E27FC236}">
                <a16:creationId xmlns:a16="http://schemas.microsoft.com/office/drawing/2014/main" id="{40BCF422-1AED-273F-0893-12C26A52F331}"/>
              </a:ext>
            </a:extLst>
          </p:cNvPr>
          <p:cNvPicPr>
            <a:picLocks noChangeAspect="1"/>
          </p:cNvPicPr>
          <p:nvPr/>
        </p:nvPicPr>
        <p:blipFill>
          <a:blip r:embed="rId2"/>
          <a:stretch>
            <a:fillRect/>
          </a:stretch>
        </p:blipFill>
        <p:spPr>
          <a:xfrm>
            <a:off x="10712163" y="2829"/>
            <a:ext cx="1483012" cy="1706551"/>
          </a:xfrm>
          <a:prstGeom prst="rect">
            <a:avLst/>
          </a:prstGeom>
        </p:spPr>
      </p:pic>
      <p:grpSp>
        <p:nvGrpSpPr>
          <p:cNvPr id="18" name="Group 17">
            <a:extLst>
              <a:ext uri="{FF2B5EF4-FFF2-40B4-BE49-F238E27FC236}">
                <a16:creationId xmlns:a16="http://schemas.microsoft.com/office/drawing/2014/main" id="{4C31C564-621F-C765-ECA2-9960A3D5ECBC}"/>
              </a:ext>
            </a:extLst>
          </p:cNvPr>
          <p:cNvGrpSpPr/>
          <p:nvPr/>
        </p:nvGrpSpPr>
        <p:grpSpPr>
          <a:xfrm>
            <a:off x="0" y="0"/>
            <a:ext cx="2170911" cy="1691082"/>
            <a:chOff x="2357920" y="2099726"/>
            <a:chExt cx="2170911" cy="4232720"/>
          </a:xfrm>
        </p:grpSpPr>
        <p:sp>
          <p:nvSpPr>
            <p:cNvPr id="19" name="Rectangle: Rounded Corners 18">
              <a:extLst>
                <a:ext uri="{FF2B5EF4-FFF2-40B4-BE49-F238E27FC236}">
                  <a16:creationId xmlns:a16="http://schemas.microsoft.com/office/drawing/2014/main" id="{936BEEC5-5C9E-D900-64D9-98C2FE4DFDA7}"/>
                </a:ext>
              </a:extLst>
            </p:cNvPr>
            <p:cNvSpPr/>
            <p:nvPr/>
          </p:nvSpPr>
          <p:spPr>
            <a:xfrm>
              <a:off x="2357920" y="2099726"/>
              <a:ext cx="2170911" cy="4232720"/>
            </a:xfrm>
            <a:prstGeom prst="roundRect">
              <a:avLst>
                <a:gd name="adj" fmla="val 10000"/>
              </a:avLst>
            </a:prstGeom>
            <a:ln w="57150">
              <a:solidFill>
                <a:schemeClr val="accent5"/>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GB"/>
            </a:p>
          </p:txBody>
        </p:sp>
        <p:sp>
          <p:nvSpPr>
            <p:cNvPr id="20" name="Rectangle: Rounded Corners 4">
              <a:extLst>
                <a:ext uri="{FF2B5EF4-FFF2-40B4-BE49-F238E27FC236}">
                  <a16:creationId xmlns:a16="http://schemas.microsoft.com/office/drawing/2014/main" id="{5FA16739-F0CC-7127-04FB-EB06B9DB92A7}"/>
                </a:ext>
              </a:extLst>
            </p:cNvPr>
            <p:cNvSpPr txBox="1"/>
            <p:nvPr/>
          </p:nvSpPr>
          <p:spPr>
            <a:xfrm>
              <a:off x="2421504" y="2163310"/>
              <a:ext cx="2043743" cy="410555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b="1" kern="1200" dirty="0"/>
                <a:t>Tulloch Organic LTE</a:t>
              </a:r>
              <a:r>
                <a:rPr lang="en-GB" sz="2400" kern="1200" dirty="0"/>
                <a:t>, SRUC Craibstone, Aberdeen</a:t>
              </a:r>
            </a:p>
          </p:txBody>
        </p:sp>
      </p:grpSp>
      <p:pic>
        <p:nvPicPr>
          <p:cNvPr id="22" name="Picture 21">
            <a:extLst>
              <a:ext uri="{FF2B5EF4-FFF2-40B4-BE49-F238E27FC236}">
                <a16:creationId xmlns:a16="http://schemas.microsoft.com/office/drawing/2014/main" id="{4A76DCC3-651F-8BCC-7CDF-2A8A7799A308}"/>
              </a:ext>
            </a:extLst>
          </p:cNvPr>
          <p:cNvPicPr>
            <a:picLocks noChangeAspect="1"/>
          </p:cNvPicPr>
          <p:nvPr/>
        </p:nvPicPr>
        <p:blipFill>
          <a:blip r:embed="rId3"/>
          <a:stretch>
            <a:fillRect/>
          </a:stretch>
        </p:blipFill>
        <p:spPr>
          <a:xfrm>
            <a:off x="1774724" y="1597188"/>
            <a:ext cx="8529043" cy="1999661"/>
          </a:xfrm>
          <a:prstGeom prst="rect">
            <a:avLst/>
          </a:prstGeom>
        </p:spPr>
      </p:pic>
      <p:pic>
        <p:nvPicPr>
          <p:cNvPr id="23" name="Picture 22">
            <a:extLst>
              <a:ext uri="{FF2B5EF4-FFF2-40B4-BE49-F238E27FC236}">
                <a16:creationId xmlns:a16="http://schemas.microsoft.com/office/drawing/2014/main" id="{6C5A0D28-44F6-86DE-38DC-17EE25A2F449}"/>
              </a:ext>
            </a:extLst>
          </p:cNvPr>
          <p:cNvPicPr>
            <a:picLocks noChangeAspect="1"/>
          </p:cNvPicPr>
          <p:nvPr/>
        </p:nvPicPr>
        <p:blipFill>
          <a:blip r:embed="rId4"/>
          <a:stretch>
            <a:fillRect/>
          </a:stretch>
        </p:blipFill>
        <p:spPr>
          <a:xfrm>
            <a:off x="308508" y="3861842"/>
            <a:ext cx="11461473" cy="3170195"/>
          </a:xfrm>
          <a:prstGeom prst="rect">
            <a:avLst/>
          </a:prstGeom>
        </p:spPr>
      </p:pic>
    </p:spTree>
    <p:extLst>
      <p:ext uri="{BB962C8B-B14F-4D97-AF65-F5344CB8AC3E}">
        <p14:creationId xmlns:p14="http://schemas.microsoft.com/office/powerpoint/2010/main" val="18154480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92FDC9AC-07DC-70B3-8A7D-5F017F4D095B}"/>
              </a:ext>
            </a:extLst>
          </p:cNvPr>
          <p:cNvSpPr>
            <a:spLocks noGrp="1"/>
          </p:cNvSpPr>
          <p:nvPr>
            <p:ph type="title"/>
          </p:nvPr>
        </p:nvSpPr>
        <p:spPr>
          <a:xfrm>
            <a:off x="2353037" y="365212"/>
            <a:ext cx="8134657" cy="1325870"/>
          </a:xfrm>
        </p:spPr>
        <p:txBody>
          <a:bodyPr>
            <a:normAutofit fontScale="90000"/>
          </a:bodyPr>
          <a:lstStyle/>
          <a:p>
            <a:r>
              <a:rPr lang="en-GB" dirty="0"/>
              <a:t>In stocked versus stockless organic farming rotations, how and where is soil carbon stored?</a:t>
            </a:r>
          </a:p>
        </p:txBody>
      </p:sp>
      <p:pic>
        <p:nvPicPr>
          <p:cNvPr id="11" name="Picture 10" descr="A screenshot of a graph&#10;&#10;Description automatically generated">
            <a:extLst>
              <a:ext uri="{FF2B5EF4-FFF2-40B4-BE49-F238E27FC236}">
                <a16:creationId xmlns:a16="http://schemas.microsoft.com/office/drawing/2014/main" id="{090CB090-09F0-5513-1492-DE0BA8C8B2A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11641" y="1450987"/>
            <a:ext cx="5417359" cy="5417359"/>
          </a:xfrm>
          <a:prstGeom prst="rect">
            <a:avLst/>
          </a:prstGeom>
        </p:spPr>
      </p:pic>
      <p:sp>
        <p:nvSpPr>
          <p:cNvPr id="13" name="TextBox 12">
            <a:extLst>
              <a:ext uri="{FF2B5EF4-FFF2-40B4-BE49-F238E27FC236}">
                <a16:creationId xmlns:a16="http://schemas.microsoft.com/office/drawing/2014/main" id="{D5BC6E60-5A66-8F06-06A2-4BE6042768C5}"/>
              </a:ext>
            </a:extLst>
          </p:cNvPr>
          <p:cNvSpPr txBox="1"/>
          <p:nvPr/>
        </p:nvSpPr>
        <p:spPr>
          <a:xfrm>
            <a:off x="550590" y="2133650"/>
            <a:ext cx="4263325" cy="34163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Key takeaways:</a:t>
            </a:r>
          </a:p>
          <a:p>
            <a:endParaRPr lang="en-US" dirty="0"/>
          </a:p>
          <a:p>
            <a:pPr marL="342900" indent="-342900">
              <a:buFont typeface="Arial" panose="020B0604020202020204" pitchFamily="34" charset="0"/>
              <a:buChar char="•"/>
            </a:pPr>
            <a:r>
              <a:rPr lang="en-US" dirty="0"/>
              <a:t>MAOM greatest fraction as anticipated,</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MAOM greater opportunity to accumulate C in stocked rotation than stockless</a:t>
            </a:r>
          </a:p>
        </p:txBody>
      </p:sp>
      <p:grpSp>
        <p:nvGrpSpPr>
          <p:cNvPr id="14" name="Group 13">
            <a:extLst>
              <a:ext uri="{FF2B5EF4-FFF2-40B4-BE49-F238E27FC236}">
                <a16:creationId xmlns:a16="http://schemas.microsoft.com/office/drawing/2014/main" id="{5F44F8C0-737A-189E-0E7D-2C35748AD725}"/>
              </a:ext>
            </a:extLst>
          </p:cNvPr>
          <p:cNvGrpSpPr/>
          <p:nvPr/>
        </p:nvGrpSpPr>
        <p:grpSpPr>
          <a:xfrm>
            <a:off x="0" y="0"/>
            <a:ext cx="2170911" cy="1691082"/>
            <a:chOff x="2357920" y="2099726"/>
            <a:chExt cx="2170911" cy="4232720"/>
          </a:xfrm>
        </p:grpSpPr>
        <p:sp>
          <p:nvSpPr>
            <p:cNvPr id="15" name="Rectangle: Rounded Corners 14">
              <a:extLst>
                <a:ext uri="{FF2B5EF4-FFF2-40B4-BE49-F238E27FC236}">
                  <a16:creationId xmlns:a16="http://schemas.microsoft.com/office/drawing/2014/main" id="{E50564C0-848D-01AF-2933-CC6F0EBE79E2}"/>
                </a:ext>
              </a:extLst>
            </p:cNvPr>
            <p:cNvSpPr/>
            <p:nvPr/>
          </p:nvSpPr>
          <p:spPr>
            <a:xfrm>
              <a:off x="2357920" y="2099726"/>
              <a:ext cx="2170911" cy="4232720"/>
            </a:xfrm>
            <a:prstGeom prst="roundRect">
              <a:avLst>
                <a:gd name="adj" fmla="val 10000"/>
              </a:avLst>
            </a:prstGeom>
            <a:ln w="57150">
              <a:solidFill>
                <a:schemeClr val="accent5"/>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GB"/>
            </a:p>
          </p:txBody>
        </p:sp>
        <p:sp>
          <p:nvSpPr>
            <p:cNvPr id="16" name="Rectangle: Rounded Corners 4">
              <a:extLst>
                <a:ext uri="{FF2B5EF4-FFF2-40B4-BE49-F238E27FC236}">
                  <a16:creationId xmlns:a16="http://schemas.microsoft.com/office/drawing/2014/main" id="{51FC4830-D521-2298-80E3-EC1248B8D978}"/>
                </a:ext>
              </a:extLst>
            </p:cNvPr>
            <p:cNvSpPr txBox="1"/>
            <p:nvPr/>
          </p:nvSpPr>
          <p:spPr>
            <a:xfrm>
              <a:off x="2421504" y="2163310"/>
              <a:ext cx="2043743" cy="410555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b="1" kern="1200" dirty="0"/>
                <a:t>Tulloch Organic LTE</a:t>
              </a:r>
              <a:r>
                <a:rPr lang="en-GB" sz="2400" kern="1200" dirty="0"/>
                <a:t>, SRUC Craibstone, Aberdeen</a:t>
              </a:r>
            </a:p>
          </p:txBody>
        </p:sp>
      </p:grpSp>
      <p:sp>
        <p:nvSpPr>
          <p:cNvPr id="8" name="TextBox 7">
            <a:extLst>
              <a:ext uri="{FF2B5EF4-FFF2-40B4-BE49-F238E27FC236}">
                <a16:creationId xmlns:a16="http://schemas.microsoft.com/office/drawing/2014/main" id="{F944F857-C5BD-9D67-E8DE-0EB237BFCA5A}"/>
              </a:ext>
            </a:extLst>
          </p:cNvPr>
          <p:cNvSpPr txBox="1"/>
          <p:nvPr/>
        </p:nvSpPr>
        <p:spPr>
          <a:xfrm>
            <a:off x="5447135" y="1341562"/>
            <a:ext cx="2412127" cy="307777"/>
          </a:xfrm>
          <a:prstGeom prst="rect">
            <a:avLst/>
          </a:prstGeom>
          <a:solidFill>
            <a:srgbClr val="DBF3EF"/>
          </a:solidFill>
        </p:spPr>
        <p:txBody>
          <a:bodyPr wrap="square" rtlCol="0">
            <a:spAutoFit/>
          </a:bodyPr>
          <a:lstStyle/>
          <a:p>
            <a:r>
              <a:rPr lang="en-GB" sz="1400" dirty="0"/>
              <a:t>Stocked = mixed subplot A</a:t>
            </a:r>
          </a:p>
        </p:txBody>
      </p:sp>
      <p:sp>
        <p:nvSpPr>
          <p:cNvPr id="9" name="TextBox 8">
            <a:extLst>
              <a:ext uri="{FF2B5EF4-FFF2-40B4-BE49-F238E27FC236}">
                <a16:creationId xmlns:a16="http://schemas.microsoft.com/office/drawing/2014/main" id="{174E4287-A891-E0CE-C984-40FA98C28CA0}"/>
              </a:ext>
            </a:extLst>
          </p:cNvPr>
          <p:cNvSpPr txBox="1"/>
          <p:nvPr/>
        </p:nvSpPr>
        <p:spPr>
          <a:xfrm>
            <a:off x="5447134" y="4005858"/>
            <a:ext cx="2412127" cy="307777"/>
          </a:xfrm>
          <a:prstGeom prst="rect">
            <a:avLst/>
          </a:prstGeom>
          <a:solidFill>
            <a:srgbClr val="DBF3EF"/>
          </a:solidFill>
        </p:spPr>
        <p:txBody>
          <a:bodyPr wrap="square" rtlCol="0">
            <a:spAutoFit/>
          </a:bodyPr>
          <a:lstStyle/>
          <a:p>
            <a:r>
              <a:rPr lang="en-GB" sz="1400" dirty="0"/>
              <a:t>Stocked = mixed subplot B</a:t>
            </a:r>
          </a:p>
        </p:txBody>
      </p:sp>
      <p:sp>
        <p:nvSpPr>
          <p:cNvPr id="10" name="TextBox 9">
            <a:extLst>
              <a:ext uri="{FF2B5EF4-FFF2-40B4-BE49-F238E27FC236}">
                <a16:creationId xmlns:a16="http://schemas.microsoft.com/office/drawing/2014/main" id="{327FE11D-AA51-3EE5-1515-89580D655AEF}"/>
              </a:ext>
            </a:extLst>
          </p:cNvPr>
          <p:cNvSpPr txBox="1"/>
          <p:nvPr/>
        </p:nvSpPr>
        <p:spPr>
          <a:xfrm>
            <a:off x="8196364" y="1341562"/>
            <a:ext cx="2814338" cy="307777"/>
          </a:xfrm>
          <a:prstGeom prst="rect">
            <a:avLst/>
          </a:prstGeom>
          <a:solidFill>
            <a:srgbClr val="DBF3EF"/>
          </a:solidFill>
        </p:spPr>
        <p:txBody>
          <a:bodyPr wrap="square" rtlCol="0">
            <a:spAutoFit/>
          </a:bodyPr>
          <a:lstStyle/>
          <a:p>
            <a:r>
              <a:rPr lang="en-GB" sz="1400" dirty="0"/>
              <a:t>Stockless = stockless subplot A</a:t>
            </a:r>
          </a:p>
        </p:txBody>
      </p:sp>
      <p:sp>
        <p:nvSpPr>
          <p:cNvPr id="17" name="TextBox 16">
            <a:extLst>
              <a:ext uri="{FF2B5EF4-FFF2-40B4-BE49-F238E27FC236}">
                <a16:creationId xmlns:a16="http://schemas.microsoft.com/office/drawing/2014/main" id="{586470C1-0EBB-5A8F-B114-3F972B69E61E}"/>
              </a:ext>
            </a:extLst>
          </p:cNvPr>
          <p:cNvSpPr txBox="1"/>
          <p:nvPr/>
        </p:nvSpPr>
        <p:spPr>
          <a:xfrm>
            <a:off x="8196365" y="4005858"/>
            <a:ext cx="2814336" cy="307777"/>
          </a:xfrm>
          <a:prstGeom prst="rect">
            <a:avLst/>
          </a:prstGeom>
          <a:solidFill>
            <a:srgbClr val="DBF3EF"/>
          </a:solidFill>
        </p:spPr>
        <p:txBody>
          <a:bodyPr wrap="square" rtlCol="0">
            <a:spAutoFit/>
          </a:bodyPr>
          <a:lstStyle/>
          <a:p>
            <a:r>
              <a:rPr lang="en-GB" sz="1400" dirty="0"/>
              <a:t>Stockless = stockless subplot B</a:t>
            </a:r>
          </a:p>
        </p:txBody>
      </p:sp>
    </p:spTree>
    <p:extLst>
      <p:ext uri="{BB962C8B-B14F-4D97-AF65-F5344CB8AC3E}">
        <p14:creationId xmlns:p14="http://schemas.microsoft.com/office/powerpoint/2010/main" val="2293200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ADD6106C-A206-4072-6F2B-8373465CCA38}"/>
              </a:ext>
            </a:extLst>
          </p:cNvPr>
          <p:cNvGrpSpPr/>
          <p:nvPr/>
        </p:nvGrpSpPr>
        <p:grpSpPr>
          <a:xfrm>
            <a:off x="0" y="8125"/>
            <a:ext cx="2170911" cy="1682957"/>
            <a:chOff x="4711188" y="2099726"/>
            <a:chExt cx="2170911" cy="4232720"/>
          </a:xfrm>
        </p:grpSpPr>
        <p:sp>
          <p:nvSpPr>
            <p:cNvPr id="5" name="Rectangle: Rounded Corners 4">
              <a:extLst>
                <a:ext uri="{FF2B5EF4-FFF2-40B4-BE49-F238E27FC236}">
                  <a16:creationId xmlns:a16="http://schemas.microsoft.com/office/drawing/2014/main" id="{CFB34EDF-2868-A46B-108B-C84407FDF023}"/>
                </a:ext>
              </a:extLst>
            </p:cNvPr>
            <p:cNvSpPr/>
            <p:nvPr/>
          </p:nvSpPr>
          <p:spPr>
            <a:xfrm>
              <a:off x="4711188" y="2099726"/>
              <a:ext cx="2170911" cy="4232720"/>
            </a:xfrm>
            <a:prstGeom prst="roundRect">
              <a:avLst>
                <a:gd name="adj" fmla="val 10000"/>
              </a:avLst>
            </a:prstGeom>
            <a:ln w="57150">
              <a:solidFill>
                <a:schemeClr val="accent2"/>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GB"/>
            </a:p>
          </p:txBody>
        </p:sp>
        <p:sp>
          <p:nvSpPr>
            <p:cNvPr id="6" name="Rectangle: Rounded Corners 4">
              <a:extLst>
                <a:ext uri="{FF2B5EF4-FFF2-40B4-BE49-F238E27FC236}">
                  <a16:creationId xmlns:a16="http://schemas.microsoft.com/office/drawing/2014/main" id="{50EF1862-6393-1F9C-7B9C-6356C511DD7E}"/>
                </a:ext>
              </a:extLst>
            </p:cNvPr>
            <p:cNvSpPr txBox="1"/>
            <p:nvPr/>
          </p:nvSpPr>
          <p:spPr>
            <a:xfrm>
              <a:off x="4774772" y="2163310"/>
              <a:ext cx="2043743" cy="410555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b="1" kern="1200" dirty="0"/>
                <a:t>Intercopped Species trial</a:t>
              </a:r>
              <a:r>
                <a:rPr lang="en-GB" sz="2400" kern="1200" dirty="0"/>
                <a:t>, SRUC </a:t>
              </a:r>
              <a:r>
                <a:rPr lang="en-GB" sz="2400" kern="1200" dirty="0" err="1"/>
                <a:t>Crabistone</a:t>
              </a:r>
              <a:r>
                <a:rPr lang="en-GB" sz="2400" kern="1200" dirty="0"/>
                <a:t>, Aberdeen</a:t>
              </a:r>
            </a:p>
          </p:txBody>
        </p:sp>
      </p:grpSp>
      <p:sp>
        <p:nvSpPr>
          <p:cNvPr id="7" name="Title 1">
            <a:extLst>
              <a:ext uri="{FF2B5EF4-FFF2-40B4-BE49-F238E27FC236}">
                <a16:creationId xmlns:a16="http://schemas.microsoft.com/office/drawing/2014/main" id="{F0F7203A-1771-2373-4ED3-AFA757570AB0}"/>
              </a:ext>
            </a:extLst>
          </p:cNvPr>
          <p:cNvSpPr>
            <a:spLocks noGrp="1"/>
          </p:cNvSpPr>
          <p:nvPr>
            <p:ph type="title"/>
          </p:nvPr>
        </p:nvSpPr>
        <p:spPr>
          <a:xfrm>
            <a:off x="2353037" y="365212"/>
            <a:ext cx="8134657" cy="1325870"/>
          </a:xfrm>
        </p:spPr>
        <p:txBody>
          <a:bodyPr>
            <a:normAutofit fontScale="90000"/>
          </a:bodyPr>
          <a:lstStyle/>
          <a:p>
            <a:r>
              <a:rPr lang="en-GB" dirty="0"/>
              <a:t>What is the effect of intercropped barley and pea (and N-fertiliser rates) on N</a:t>
            </a:r>
            <a:r>
              <a:rPr lang="en-GB" baseline="-25000" dirty="0"/>
              <a:t>2</a:t>
            </a:r>
            <a:r>
              <a:rPr lang="en-GB" dirty="0"/>
              <a:t>O emissions?</a:t>
            </a:r>
          </a:p>
        </p:txBody>
      </p:sp>
      <p:pic>
        <p:nvPicPr>
          <p:cNvPr id="15" name="Picture 14" descr="A green grass field with a blue sky&#10;&#10;Description automatically generated with medium confidence">
            <a:extLst>
              <a:ext uri="{FF2B5EF4-FFF2-40B4-BE49-F238E27FC236}">
                <a16:creationId xmlns:a16="http://schemas.microsoft.com/office/drawing/2014/main" id="{48CFF500-9D8A-B9B7-1B3C-91450294D7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7991417" y="2767535"/>
            <a:ext cx="4992554" cy="2808312"/>
          </a:xfrm>
          <a:prstGeom prst="rect">
            <a:avLst/>
          </a:prstGeom>
        </p:spPr>
      </p:pic>
      <p:graphicFrame>
        <p:nvGraphicFramePr>
          <p:cNvPr id="14" name="Content Placeholder 13">
            <a:extLst>
              <a:ext uri="{FF2B5EF4-FFF2-40B4-BE49-F238E27FC236}">
                <a16:creationId xmlns:a16="http://schemas.microsoft.com/office/drawing/2014/main" id="{72F0222A-ECB1-5C3D-AF56-EAF2D90A78C6}"/>
              </a:ext>
            </a:extLst>
          </p:cNvPr>
          <p:cNvGraphicFramePr>
            <a:graphicFrameLocks noGrp="1"/>
          </p:cNvGraphicFramePr>
          <p:nvPr>
            <p:ph idx="1"/>
            <p:extLst>
              <p:ext uri="{D42A27DB-BD31-4B8C-83A1-F6EECF244321}">
                <p14:modId xmlns:p14="http://schemas.microsoft.com/office/powerpoint/2010/main" val="3080828807"/>
              </p:ext>
            </p:extLst>
          </p:nvPr>
        </p:nvGraphicFramePr>
        <p:xfrm>
          <a:off x="4088492" y="1832609"/>
          <a:ext cx="7983378" cy="1958988"/>
        </p:xfrm>
        <a:graphic>
          <a:graphicData uri="http://schemas.openxmlformats.org/drawingml/2006/table">
            <a:tbl>
              <a:tblPr firstRow="1" firstCol="1" bandRow="1">
                <a:tableStyleId>{2D5ABB26-0587-4C30-8999-92F81FD0307C}</a:tableStyleId>
              </a:tblPr>
              <a:tblGrid>
                <a:gridCol w="810631">
                  <a:extLst>
                    <a:ext uri="{9D8B030D-6E8A-4147-A177-3AD203B41FA5}">
                      <a16:colId xmlns:a16="http://schemas.microsoft.com/office/drawing/2014/main" val="3408290430"/>
                    </a:ext>
                  </a:extLst>
                </a:gridCol>
                <a:gridCol w="1677633">
                  <a:extLst>
                    <a:ext uri="{9D8B030D-6E8A-4147-A177-3AD203B41FA5}">
                      <a16:colId xmlns:a16="http://schemas.microsoft.com/office/drawing/2014/main" val="2990092583"/>
                    </a:ext>
                  </a:extLst>
                </a:gridCol>
                <a:gridCol w="2331889">
                  <a:extLst>
                    <a:ext uri="{9D8B030D-6E8A-4147-A177-3AD203B41FA5}">
                      <a16:colId xmlns:a16="http://schemas.microsoft.com/office/drawing/2014/main" val="3372725719"/>
                    </a:ext>
                  </a:extLst>
                </a:gridCol>
                <a:gridCol w="3163225">
                  <a:extLst>
                    <a:ext uri="{9D8B030D-6E8A-4147-A177-3AD203B41FA5}">
                      <a16:colId xmlns:a16="http://schemas.microsoft.com/office/drawing/2014/main" val="4019927591"/>
                    </a:ext>
                  </a:extLst>
                </a:gridCol>
              </a:tblGrid>
              <a:tr h="287236">
                <a:tc>
                  <a:txBody>
                    <a:bodyPr/>
                    <a:lstStyle/>
                    <a:p>
                      <a:pPr algn="ctr"/>
                      <a:r>
                        <a:rPr lang="en-GB" sz="1200" dirty="0">
                          <a:effectLst/>
                        </a:rPr>
                        <a:t>Treat No.</a:t>
                      </a:r>
                      <a:endParaRPr lang="en-GB" sz="1200" dirty="0">
                        <a:effectLst/>
                        <a:latin typeface="Times" panose="02020603050405020304" pitchFamily="18" charset="0"/>
                        <a:ea typeface="Times New Roman" panose="02020603050405020304" pitchFamily="18" charset="0"/>
                      </a:endParaRPr>
                    </a:p>
                  </a:txBody>
                  <a:tcPr marL="44450" marR="44450" marT="0" marB="0" anchor="ctr">
                    <a:solidFill>
                      <a:srgbClr val="CCFFCC">
                        <a:alpha val="38824"/>
                      </a:srgbClr>
                    </a:solidFill>
                  </a:tcPr>
                </a:tc>
                <a:tc>
                  <a:txBody>
                    <a:bodyPr/>
                    <a:lstStyle/>
                    <a:p>
                      <a:r>
                        <a:rPr lang="en-GB" sz="1200">
                          <a:effectLst/>
                        </a:rPr>
                        <a:t>Sole/Intercrop</a:t>
                      </a:r>
                      <a:endParaRPr lang="en-GB" sz="1200">
                        <a:effectLst/>
                        <a:latin typeface="Times" panose="02020603050405020304" pitchFamily="18" charset="0"/>
                        <a:ea typeface="Times New Roman" panose="02020603050405020304" pitchFamily="18" charset="0"/>
                      </a:endParaRPr>
                    </a:p>
                  </a:txBody>
                  <a:tcPr marL="44450" marR="44450" marT="0" marB="0" anchor="ctr">
                    <a:solidFill>
                      <a:srgbClr val="CCFFCC">
                        <a:alpha val="38824"/>
                      </a:srgbClr>
                    </a:solidFill>
                  </a:tcPr>
                </a:tc>
                <a:tc>
                  <a:txBody>
                    <a:bodyPr/>
                    <a:lstStyle/>
                    <a:p>
                      <a:r>
                        <a:rPr lang="en-GB" sz="1200" dirty="0">
                          <a:effectLst/>
                        </a:rPr>
                        <a:t>Fertilizer</a:t>
                      </a:r>
                      <a:endParaRPr lang="en-GB" sz="1200" dirty="0">
                        <a:effectLst/>
                        <a:latin typeface="Times" panose="02020603050405020304" pitchFamily="18" charset="0"/>
                        <a:ea typeface="Times New Roman" panose="02020603050405020304" pitchFamily="18" charset="0"/>
                      </a:endParaRPr>
                    </a:p>
                  </a:txBody>
                  <a:tcPr marL="44450" marR="44450" marT="0" marB="0" anchor="ctr">
                    <a:solidFill>
                      <a:srgbClr val="CCFFCC">
                        <a:alpha val="38824"/>
                      </a:srgbClr>
                    </a:solidFill>
                  </a:tcPr>
                </a:tc>
                <a:tc>
                  <a:txBody>
                    <a:bodyPr/>
                    <a:lstStyle/>
                    <a:p>
                      <a:r>
                        <a:rPr lang="en-GB" sz="1200" dirty="0">
                          <a:effectLst/>
                        </a:rPr>
                        <a:t>Seeding density %</a:t>
                      </a:r>
                      <a:endParaRPr lang="en-GB" sz="1200" dirty="0">
                        <a:effectLst/>
                        <a:latin typeface="Times" panose="02020603050405020304" pitchFamily="18" charset="0"/>
                        <a:ea typeface="Times New Roman" panose="02020603050405020304" pitchFamily="18" charset="0"/>
                      </a:endParaRPr>
                    </a:p>
                  </a:txBody>
                  <a:tcPr marL="44450" marR="44450" marT="0" marB="0" anchor="ctr">
                    <a:solidFill>
                      <a:srgbClr val="CCFFCC">
                        <a:alpha val="38824"/>
                      </a:srgbClr>
                    </a:solidFill>
                  </a:tcPr>
                </a:tc>
                <a:extLst>
                  <a:ext uri="{0D108BD9-81ED-4DB2-BD59-A6C34878D82A}">
                    <a16:rowId xmlns:a16="http://schemas.microsoft.com/office/drawing/2014/main" val="3698895087"/>
                  </a:ext>
                </a:extLst>
              </a:tr>
              <a:tr h="317167">
                <a:tc>
                  <a:txBody>
                    <a:bodyPr/>
                    <a:lstStyle/>
                    <a:p>
                      <a:pPr algn="ctr"/>
                      <a:r>
                        <a:rPr lang="en-GB" sz="1200">
                          <a:effectLst/>
                          <a:highlight>
                            <a:srgbClr val="D9F2D0"/>
                          </a:highlight>
                        </a:rPr>
                        <a:t>1</a:t>
                      </a:r>
                      <a:endParaRPr lang="en-GB" sz="1200">
                        <a:effectLst/>
                        <a:highlight>
                          <a:srgbClr val="D9F2D0"/>
                        </a:highlight>
                        <a:latin typeface="Times" panose="02020603050405020304" pitchFamily="18" charset="0"/>
                        <a:ea typeface="Times New Roman" panose="02020603050405020304" pitchFamily="18" charset="0"/>
                      </a:endParaRPr>
                    </a:p>
                  </a:txBody>
                  <a:tcPr marL="44450" marR="44450" marT="0" marB="0" anchor="ctr">
                    <a:solidFill>
                      <a:srgbClr val="CCFFCC">
                        <a:alpha val="38824"/>
                      </a:srgbClr>
                    </a:solidFill>
                  </a:tcPr>
                </a:tc>
                <a:tc>
                  <a:txBody>
                    <a:bodyPr/>
                    <a:lstStyle/>
                    <a:p>
                      <a:r>
                        <a:rPr lang="en-GB" sz="1200">
                          <a:effectLst/>
                          <a:highlight>
                            <a:srgbClr val="D9F2D0"/>
                          </a:highlight>
                        </a:rPr>
                        <a:t>Sole crop spring barley</a:t>
                      </a:r>
                      <a:endParaRPr lang="en-GB" sz="1200">
                        <a:effectLst/>
                        <a:highlight>
                          <a:srgbClr val="D9F2D0"/>
                        </a:highlight>
                        <a:latin typeface="Times" panose="02020603050405020304" pitchFamily="18" charset="0"/>
                        <a:ea typeface="Times New Roman" panose="02020603050405020304" pitchFamily="18" charset="0"/>
                      </a:endParaRPr>
                    </a:p>
                  </a:txBody>
                  <a:tcPr marL="44450" marR="44450" marT="0" marB="0" anchor="ctr">
                    <a:solidFill>
                      <a:srgbClr val="CCFFCC">
                        <a:alpha val="38824"/>
                      </a:srgbClr>
                    </a:solidFill>
                  </a:tcPr>
                </a:tc>
                <a:tc>
                  <a:txBody>
                    <a:bodyPr/>
                    <a:lstStyle/>
                    <a:p>
                      <a:r>
                        <a:rPr lang="en-GB" sz="1200" dirty="0">
                          <a:effectLst/>
                          <a:highlight>
                            <a:srgbClr val="D9F2D0"/>
                          </a:highlight>
                        </a:rPr>
                        <a:t>full N fertilization (120kg N/ha)</a:t>
                      </a:r>
                      <a:endParaRPr lang="en-GB" sz="1200" dirty="0">
                        <a:effectLst/>
                        <a:highlight>
                          <a:srgbClr val="D9F2D0"/>
                        </a:highlight>
                        <a:latin typeface="Times" panose="02020603050405020304" pitchFamily="18" charset="0"/>
                        <a:ea typeface="Times New Roman" panose="02020603050405020304" pitchFamily="18" charset="0"/>
                      </a:endParaRPr>
                    </a:p>
                  </a:txBody>
                  <a:tcPr marL="44450" marR="44450" marT="0" marB="0" anchor="ctr">
                    <a:solidFill>
                      <a:srgbClr val="CCFFCC">
                        <a:alpha val="38824"/>
                      </a:srgbClr>
                    </a:solidFill>
                  </a:tcPr>
                </a:tc>
                <a:tc>
                  <a:txBody>
                    <a:bodyPr/>
                    <a:lstStyle/>
                    <a:p>
                      <a:r>
                        <a:rPr lang="en-GB" sz="1200">
                          <a:effectLst/>
                          <a:highlight>
                            <a:srgbClr val="D9F2D0"/>
                          </a:highlight>
                        </a:rPr>
                        <a:t>100 (~ 200 kg/ha)</a:t>
                      </a:r>
                    </a:p>
                    <a:p>
                      <a:r>
                        <a:rPr lang="en-GB" sz="1200">
                          <a:effectLst/>
                          <a:highlight>
                            <a:srgbClr val="D9F2D0"/>
                          </a:highlight>
                        </a:rPr>
                        <a:t> </a:t>
                      </a:r>
                      <a:endParaRPr lang="en-GB" sz="1200">
                        <a:effectLst/>
                        <a:highlight>
                          <a:srgbClr val="D9F2D0"/>
                        </a:highlight>
                        <a:latin typeface="Times" panose="02020603050405020304" pitchFamily="18" charset="0"/>
                        <a:ea typeface="Times New Roman" panose="02020603050405020304" pitchFamily="18" charset="0"/>
                      </a:endParaRPr>
                    </a:p>
                  </a:txBody>
                  <a:tcPr marL="44450" marR="44450" marT="0" marB="0" anchor="ctr">
                    <a:solidFill>
                      <a:srgbClr val="CCFFCC">
                        <a:alpha val="38824"/>
                      </a:srgbClr>
                    </a:solidFill>
                  </a:tcPr>
                </a:tc>
                <a:extLst>
                  <a:ext uri="{0D108BD9-81ED-4DB2-BD59-A6C34878D82A}">
                    <a16:rowId xmlns:a16="http://schemas.microsoft.com/office/drawing/2014/main" val="3504580533"/>
                  </a:ext>
                </a:extLst>
              </a:tr>
              <a:tr h="317167">
                <a:tc>
                  <a:txBody>
                    <a:bodyPr/>
                    <a:lstStyle/>
                    <a:p>
                      <a:pPr algn="ctr"/>
                      <a:r>
                        <a:rPr lang="en-GB" sz="1200">
                          <a:effectLst/>
                          <a:highlight>
                            <a:srgbClr val="FFFFCC"/>
                          </a:highlight>
                        </a:rPr>
                        <a:t>2</a:t>
                      </a:r>
                      <a:endParaRPr lang="en-GB" sz="1200">
                        <a:effectLst/>
                        <a:highlight>
                          <a:srgbClr val="FFFFCC"/>
                        </a:highlight>
                        <a:latin typeface="Times" panose="02020603050405020304" pitchFamily="18" charset="0"/>
                        <a:ea typeface="Times New Roman" panose="02020603050405020304" pitchFamily="18" charset="0"/>
                      </a:endParaRPr>
                    </a:p>
                  </a:txBody>
                  <a:tcPr marL="44450" marR="44450" marT="0" marB="0" anchor="ctr">
                    <a:solidFill>
                      <a:srgbClr val="CCFFCC">
                        <a:alpha val="38824"/>
                      </a:srgbClr>
                    </a:solidFill>
                  </a:tcPr>
                </a:tc>
                <a:tc>
                  <a:txBody>
                    <a:bodyPr/>
                    <a:lstStyle/>
                    <a:p>
                      <a:r>
                        <a:rPr lang="en-GB" sz="1200">
                          <a:effectLst/>
                          <a:highlight>
                            <a:srgbClr val="FFFFCC"/>
                          </a:highlight>
                        </a:rPr>
                        <a:t>Sole crop pea</a:t>
                      </a:r>
                      <a:endParaRPr lang="en-GB" sz="1200">
                        <a:effectLst/>
                        <a:highlight>
                          <a:srgbClr val="FFFFCC"/>
                        </a:highlight>
                        <a:latin typeface="Times" panose="02020603050405020304" pitchFamily="18" charset="0"/>
                        <a:ea typeface="Times New Roman" panose="02020603050405020304" pitchFamily="18" charset="0"/>
                      </a:endParaRPr>
                    </a:p>
                  </a:txBody>
                  <a:tcPr marL="44450" marR="44450" marT="0" marB="0" anchor="ctr">
                    <a:solidFill>
                      <a:srgbClr val="CCFFCC">
                        <a:alpha val="38824"/>
                      </a:srgbClr>
                    </a:solidFill>
                  </a:tcPr>
                </a:tc>
                <a:tc>
                  <a:txBody>
                    <a:bodyPr/>
                    <a:lstStyle/>
                    <a:p>
                      <a:r>
                        <a:rPr lang="en-GB" sz="1200">
                          <a:effectLst/>
                          <a:highlight>
                            <a:srgbClr val="FFFFCC"/>
                          </a:highlight>
                        </a:rPr>
                        <a:t>no N fertilization (Zero N)</a:t>
                      </a:r>
                      <a:endParaRPr lang="en-GB" sz="1200">
                        <a:effectLst/>
                        <a:highlight>
                          <a:srgbClr val="FFFFCC"/>
                        </a:highlight>
                        <a:latin typeface="Times" panose="02020603050405020304" pitchFamily="18" charset="0"/>
                        <a:ea typeface="Times New Roman" panose="02020603050405020304" pitchFamily="18" charset="0"/>
                      </a:endParaRPr>
                    </a:p>
                  </a:txBody>
                  <a:tcPr marL="44450" marR="44450" marT="0" marB="0" anchor="ctr">
                    <a:solidFill>
                      <a:srgbClr val="CCFFCC">
                        <a:alpha val="38824"/>
                      </a:srgbClr>
                    </a:solidFill>
                  </a:tcPr>
                </a:tc>
                <a:tc>
                  <a:txBody>
                    <a:bodyPr/>
                    <a:lstStyle/>
                    <a:p>
                      <a:r>
                        <a:rPr lang="en-GB" sz="1200">
                          <a:effectLst/>
                          <a:highlight>
                            <a:srgbClr val="FFFFCC"/>
                          </a:highlight>
                        </a:rPr>
                        <a:t>100 (~ 250 kg/ha)</a:t>
                      </a:r>
                    </a:p>
                    <a:p>
                      <a:r>
                        <a:rPr lang="en-GB" sz="1200">
                          <a:effectLst/>
                          <a:highlight>
                            <a:srgbClr val="FFFFCC"/>
                          </a:highlight>
                        </a:rPr>
                        <a:t> </a:t>
                      </a:r>
                      <a:endParaRPr lang="en-GB" sz="1200">
                        <a:effectLst/>
                        <a:highlight>
                          <a:srgbClr val="FFFFCC"/>
                        </a:highlight>
                        <a:latin typeface="Times" panose="02020603050405020304" pitchFamily="18" charset="0"/>
                        <a:ea typeface="Times New Roman" panose="02020603050405020304" pitchFamily="18" charset="0"/>
                      </a:endParaRPr>
                    </a:p>
                  </a:txBody>
                  <a:tcPr marL="44450" marR="44450" marT="0" marB="0" anchor="ctr">
                    <a:solidFill>
                      <a:srgbClr val="CCFFCC">
                        <a:alpha val="38824"/>
                      </a:srgbClr>
                    </a:solidFill>
                  </a:tcPr>
                </a:tc>
                <a:extLst>
                  <a:ext uri="{0D108BD9-81ED-4DB2-BD59-A6C34878D82A}">
                    <a16:rowId xmlns:a16="http://schemas.microsoft.com/office/drawing/2014/main" val="828629179"/>
                  </a:ext>
                </a:extLst>
              </a:tr>
              <a:tr h="287236">
                <a:tc>
                  <a:txBody>
                    <a:bodyPr/>
                    <a:lstStyle/>
                    <a:p>
                      <a:pPr algn="ctr"/>
                      <a:r>
                        <a:rPr lang="en-GB" sz="1200">
                          <a:effectLst/>
                          <a:highlight>
                            <a:srgbClr val="DAE9F7"/>
                          </a:highlight>
                        </a:rPr>
                        <a:t>3</a:t>
                      </a:r>
                      <a:endParaRPr lang="en-GB" sz="1200">
                        <a:effectLst/>
                        <a:highlight>
                          <a:srgbClr val="DAE9F7"/>
                        </a:highlight>
                        <a:latin typeface="Times" panose="02020603050405020304" pitchFamily="18" charset="0"/>
                        <a:ea typeface="Times New Roman" panose="02020603050405020304" pitchFamily="18" charset="0"/>
                      </a:endParaRPr>
                    </a:p>
                  </a:txBody>
                  <a:tcPr marL="44450" marR="44450" marT="0" marB="0" anchor="ctr">
                    <a:solidFill>
                      <a:srgbClr val="CCFFCC">
                        <a:alpha val="38824"/>
                      </a:srgbClr>
                    </a:solidFill>
                  </a:tcPr>
                </a:tc>
                <a:tc>
                  <a:txBody>
                    <a:bodyPr/>
                    <a:lstStyle/>
                    <a:p>
                      <a:r>
                        <a:rPr lang="en-GB" sz="1200" dirty="0">
                          <a:effectLst/>
                          <a:highlight>
                            <a:srgbClr val="DAE9F7"/>
                          </a:highlight>
                        </a:rPr>
                        <a:t>Intercrop (barley/pea)</a:t>
                      </a:r>
                      <a:endParaRPr lang="en-GB" sz="1200" dirty="0">
                        <a:effectLst/>
                        <a:highlight>
                          <a:srgbClr val="DAE9F7"/>
                        </a:highlight>
                        <a:latin typeface="Times" panose="02020603050405020304" pitchFamily="18" charset="0"/>
                        <a:ea typeface="Times New Roman" panose="02020603050405020304" pitchFamily="18" charset="0"/>
                      </a:endParaRPr>
                    </a:p>
                  </a:txBody>
                  <a:tcPr marL="44450" marR="44450" marT="0" marB="0" anchor="ctr">
                    <a:solidFill>
                      <a:srgbClr val="CCFFCC">
                        <a:alpha val="38824"/>
                      </a:srgbClr>
                    </a:solidFill>
                  </a:tcPr>
                </a:tc>
                <a:tc>
                  <a:txBody>
                    <a:bodyPr/>
                    <a:lstStyle/>
                    <a:p>
                      <a:r>
                        <a:rPr lang="en-GB" sz="1200">
                          <a:effectLst/>
                          <a:highlight>
                            <a:srgbClr val="DAE9F7"/>
                          </a:highlight>
                        </a:rPr>
                        <a:t>no N fertilization (Zero N)</a:t>
                      </a:r>
                      <a:endParaRPr lang="en-GB" sz="1200">
                        <a:effectLst/>
                        <a:highlight>
                          <a:srgbClr val="DAE9F7"/>
                        </a:highlight>
                        <a:latin typeface="Times" panose="02020603050405020304" pitchFamily="18" charset="0"/>
                        <a:ea typeface="Times New Roman" panose="02020603050405020304" pitchFamily="18" charset="0"/>
                      </a:endParaRPr>
                    </a:p>
                  </a:txBody>
                  <a:tcPr marL="44450" marR="44450" marT="0" marB="0" anchor="ctr">
                    <a:solidFill>
                      <a:srgbClr val="CCFFCC">
                        <a:alpha val="38824"/>
                      </a:srgbClr>
                    </a:solidFill>
                  </a:tcPr>
                </a:tc>
                <a:tc>
                  <a:txBody>
                    <a:bodyPr/>
                    <a:lstStyle/>
                    <a:p>
                      <a:r>
                        <a:rPr lang="en-GB" sz="1200" dirty="0">
                          <a:effectLst/>
                          <a:highlight>
                            <a:srgbClr val="DAE9F7"/>
                          </a:highlight>
                        </a:rPr>
                        <a:t>50/50 (~ 125 kg/ha pea / 100 kg/ha barley)</a:t>
                      </a:r>
                      <a:endParaRPr lang="en-GB" sz="1200" dirty="0">
                        <a:effectLst/>
                        <a:highlight>
                          <a:srgbClr val="DAE9F7"/>
                        </a:highlight>
                        <a:latin typeface="Times" panose="02020603050405020304" pitchFamily="18" charset="0"/>
                        <a:ea typeface="Times New Roman" panose="02020603050405020304" pitchFamily="18" charset="0"/>
                      </a:endParaRPr>
                    </a:p>
                  </a:txBody>
                  <a:tcPr marL="44450" marR="44450" marT="0" marB="0" anchor="ctr">
                    <a:solidFill>
                      <a:srgbClr val="CCFFCC">
                        <a:alpha val="38824"/>
                      </a:srgbClr>
                    </a:solidFill>
                  </a:tcPr>
                </a:tc>
                <a:extLst>
                  <a:ext uri="{0D108BD9-81ED-4DB2-BD59-A6C34878D82A}">
                    <a16:rowId xmlns:a16="http://schemas.microsoft.com/office/drawing/2014/main" val="3731955612"/>
                  </a:ext>
                </a:extLst>
              </a:tr>
              <a:tr h="287236">
                <a:tc>
                  <a:txBody>
                    <a:bodyPr/>
                    <a:lstStyle/>
                    <a:p>
                      <a:pPr algn="ctr"/>
                      <a:r>
                        <a:rPr lang="en-GB" sz="1200">
                          <a:effectLst/>
                          <a:highlight>
                            <a:srgbClr val="FAE2D5"/>
                          </a:highlight>
                        </a:rPr>
                        <a:t>4</a:t>
                      </a:r>
                      <a:endParaRPr lang="en-GB" sz="1200">
                        <a:effectLst/>
                        <a:highlight>
                          <a:srgbClr val="FAE2D5"/>
                        </a:highlight>
                        <a:latin typeface="Times" panose="02020603050405020304" pitchFamily="18" charset="0"/>
                        <a:ea typeface="Times New Roman" panose="02020603050405020304" pitchFamily="18" charset="0"/>
                      </a:endParaRPr>
                    </a:p>
                  </a:txBody>
                  <a:tcPr marL="44450" marR="44450" marT="0" marB="0" anchor="ctr">
                    <a:solidFill>
                      <a:srgbClr val="CCFFCC">
                        <a:alpha val="38824"/>
                      </a:srgbClr>
                    </a:solidFill>
                  </a:tcPr>
                </a:tc>
                <a:tc>
                  <a:txBody>
                    <a:bodyPr/>
                    <a:lstStyle/>
                    <a:p>
                      <a:r>
                        <a:rPr lang="en-GB" sz="1200">
                          <a:effectLst/>
                          <a:highlight>
                            <a:srgbClr val="FAE2D5"/>
                          </a:highlight>
                        </a:rPr>
                        <a:t>Intercrop (barley pea)</a:t>
                      </a:r>
                      <a:endParaRPr lang="en-GB" sz="1200">
                        <a:effectLst/>
                        <a:highlight>
                          <a:srgbClr val="FAE2D5"/>
                        </a:highlight>
                        <a:latin typeface="Times" panose="02020603050405020304" pitchFamily="18" charset="0"/>
                        <a:ea typeface="Times New Roman" panose="02020603050405020304" pitchFamily="18" charset="0"/>
                      </a:endParaRPr>
                    </a:p>
                  </a:txBody>
                  <a:tcPr marL="44450" marR="44450" marT="0" marB="0" anchor="ctr">
                    <a:solidFill>
                      <a:srgbClr val="CCFFCC">
                        <a:alpha val="38824"/>
                      </a:srgbClr>
                    </a:solidFill>
                  </a:tcPr>
                </a:tc>
                <a:tc>
                  <a:txBody>
                    <a:bodyPr/>
                    <a:lstStyle/>
                    <a:p>
                      <a:r>
                        <a:rPr lang="en-GB" sz="1200">
                          <a:effectLst/>
                          <a:highlight>
                            <a:srgbClr val="FAE2D5"/>
                          </a:highlight>
                        </a:rPr>
                        <a:t>half N fertilization (60kg N/ha)</a:t>
                      </a:r>
                      <a:endParaRPr lang="en-GB" sz="1200">
                        <a:effectLst/>
                        <a:highlight>
                          <a:srgbClr val="FAE2D5"/>
                        </a:highlight>
                        <a:latin typeface="Times" panose="02020603050405020304" pitchFamily="18" charset="0"/>
                        <a:ea typeface="Times New Roman" panose="02020603050405020304" pitchFamily="18" charset="0"/>
                      </a:endParaRPr>
                    </a:p>
                  </a:txBody>
                  <a:tcPr marL="44450" marR="44450" marT="0" marB="0" anchor="ctr">
                    <a:solidFill>
                      <a:srgbClr val="CCFFCC">
                        <a:alpha val="38824"/>
                      </a:srgbClr>
                    </a:solidFill>
                  </a:tcPr>
                </a:tc>
                <a:tc>
                  <a:txBody>
                    <a:bodyPr/>
                    <a:lstStyle/>
                    <a:p>
                      <a:r>
                        <a:rPr lang="en-GB" sz="1200">
                          <a:effectLst/>
                          <a:highlight>
                            <a:srgbClr val="FAE2D5"/>
                          </a:highlight>
                        </a:rPr>
                        <a:t>50/50 (~ 125 kg/ha pea / 100 kg/ha barley)</a:t>
                      </a:r>
                      <a:endParaRPr lang="en-GB" sz="1200">
                        <a:effectLst/>
                        <a:highlight>
                          <a:srgbClr val="FAE2D5"/>
                        </a:highlight>
                        <a:latin typeface="Times" panose="02020603050405020304" pitchFamily="18" charset="0"/>
                        <a:ea typeface="Times New Roman" panose="02020603050405020304" pitchFamily="18" charset="0"/>
                      </a:endParaRPr>
                    </a:p>
                  </a:txBody>
                  <a:tcPr marL="44450" marR="44450" marT="0" marB="0" anchor="ctr">
                    <a:solidFill>
                      <a:srgbClr val="CCFFCC">
                        <a:alpha val="38824"/>
                      </a:srgbClr>
                    </a:solidFill>
                  </a:tcPr>
                </a:tc>
                <a:extLst>
                  <a:ext uri="{0D108BD9-81ED-4DB2-BD59-A6C34878D82A}">
                    <a16:rowId xmlns:a16="http://schemas.microsoft.com/office/drawing/2014/main" val="595383412"/>
                  </a:ext>
                </a:extLst>
              </a:tr>
              <a:tr h="317167">
                <a:tc>
                  <a:txBody>
                    <a:bodyPr/>
                    <a:lstStyle/>
                    <a:p>
                      <a:pPr algn="ctr"/>
                      <a:r>
                        <a:rPr lang="en-GB" sz="1200">
                          <a:effectLst/>
                          <a:highlight>
                            <a:srgbClr val="D9D9D9"/>
                          </a:highlight>
                        </a:rPr>
                        <a:t>5</a:t>
                      </a:r>
                      <a:endParaRPr lang="en-GB" sz="1200">
                        <a:effectLst/>
                        <a:highlight>
                          <a:srgbClr val="D9D9D9"/>
                        </a:highlight>
                        <a:latin typeface="Times" panose="02020603050405020304" pitchFamily="18" charset="0"/>
                        <a:ea typeface="Times New Roman" panose="02020603050405020304" pitchFamily="18" charset="0"/>
                      </a:endParaRPr>
                    </a:p>
                  </a:txBody>
                  <a:tcPr marL="44450" marR="44450" marT="0" marB="0" anchor="ctr">
                    <a:solidFill>
                      <a:srgbClr val="CCFFCC">
                        <a:alpha val="38824"/>
                      </a:srgbClr>
                    </a:solidFill>
                  </a:tcPr>
                </a:tc>
                <a:tc>
                  <a:txBody>
                    <a:bodyPr/>
                    <a:lstStyle/>
                    <a:p>
                      <a:r>
                        <a:rPr lang="en-GB" sz="1200">
                          <a:effectLst/>
                          <a:highlight>
                            <a:srgbClr val="D9D9D9"/>
                          </a:highlight>
                        </a:rPr>
                        <a:t>Sole crop barley</a:t>
                      </a:r>
                      <a:endParaRPr lang="en-GB" sz="1200">
                        <a:effectLst/>
                        <a:highlight>
                          <a:srgbClr val="D9D9D9"/>
                        </a:highlight>
                        <a:latin typeface="Times" panose="02020603050405020304" pitchFamily="18" charset="0"/>
                        <a:ea typeface="Times New Roman" panose="02020603050405020304" pitchFamily="18" charset="0"/>
                      </a:endParaRPr>
                    </a:p>
                  </a:txBody>
                  <a:tcPr marL="44450" marR="44450" marT="0" marB="0" anchor="ctr">
                    <a:solidFill>
                      <a:srgbClr val="CCFFCC">
                        <a:alpha val="38824"/>
                      </a:srgbClr>
                    </a:solidFill>
                  </a:tcPr>
                </a:tc>
                <a:tc>
                  <a:txBody>
                    <a:bodyPr/>
                    <a:lstStyle/>
                    <a:p>
                      <a:r>
                        <a:rPr lang="en-GB" sz="1200">
                          <a:effectLst/>
                          <a:highlight>
                            <a:srgbClr val="D9D9D9"/>
                          </a:highlight>
                        </a:rPr>
                        <a:t>no N fertilization (Zero N)</a:t>
                      </a:r>
                      <a:endParaRPr lang="en-GB" sz="1200">
                        <a:effectLst/>
                        <a:highlight>
                          <a:srgbClr val="D9D9D9"/>
                        </a:highlight>
                        <a:latin typeface="Times" panose="02020603050405020304" pitchFamily="18" charset="0"/>
                        <a:ea typeface="Times New Roman" panose="02020603050405020304" pitchFamily="18" charset="0"/>
                      </a:endParaRPr>
                    </a:p>
                  </a:txBody>
                  <a:tcPr marL="44450" marR="44450" marT="0" marB="0" anchor="ctr">
                    <a:solidFill>
                      <a:srgbClr val="CCFFCC">
                        <a:alpha val="38824"/>
                      </a:srgbClr>
                    </a:solidFill>
                  </a:tcPr>
                </a:tc>
                <a:tc>
                  <a:txBody>
                    <a:bodyPr/>
                    <a:lstStyle/>
                    <a:p>
                      <a:r>
                        <a:rPr lang="en-GB" sz="1200" dirty="0">
                          <a:effectLst/>
                          <a:highlight>
                            <a:srgbClr val="D9D9D9"/>
                          </a:highlight>
                        </a:rPr>
                        <a:t>100 (~ 200 kg/ha)</a:t>
                      </a:r>
                    </a:p>
                    <a:p>
                      <a:r>
                        <a:rPr lang="en-GB" sz="1200" dirty="0">
                          <a:effectLst/>
                          <a:highlight>
                            <a:srgbClr val="D9D9D9"/>
                          </a:highlight>
                        </a:rPr>
                        <a:t> </a:t>
                      </a:r>
                      <a:endParaRPr lang="en-GB" sz="1200" dirty="0">
                        <a:effectLst/>
                        <a:highlight>
                          <a:srgbClr val="D9D9D9"/>
                        </a:highlight>
                        <a:latin typeface="Times" panose="02020603050405020304" pitchFamily="18" charset="0"/>
                        <a:ea typeface="Times New Roman" panose="02020603050405020304" pitchFamily="18" charset="0"/>
                      </a:endParaRPr>
                    </a:p>
                  </a:txBody>
                  <a:tcPr marL="44450" marR="44450" marT="0" marB="0" anchor="ctr">
                    <a:solidFill>
                      <a:srgbClr val="CCFFCC">
                        <a:alpha val="38824"/>
                      </a:srgbClr>
                    </a:solidFill>
                  </a:tcPr>
                </a:tc>
                <a:extLst>
                  <a:ext uri="{0D108BD9-81ED-4DB2-BD59-A6C34878D82A}">
                    <a16:rowId xmlns:a16="http://schemas.microsoft.com/office/drawing/2014/main" val="129664662"/>
                  </a:ext>
                </a:extLst>
              </a:tr>
            </a:tbl>
          </a:graphicData>
        </a:graphic>
      </p:graphicFrame>
      <p:pic>
        <p:nvPicPr>
          <p:cNvPr id="3075" name="Picture 3">
            <a:extLst>
              <a:ext uri="{FF2B5EF4-FFF2-40B4-BE49-F238E27FC236}">
                <a16:creationId xmlns:a16="http://schemas.microsoft.com/office/drawing/2014/main" id="{9DB21F92-EEBD-89BB-D805-AB8CE04806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43078" y="3933124"/>
            <a:ext cx="3718743" cy="2827501"/>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1F0BB849-756D-79DF-3E8F-D2C4BA8205CE}"/>
              </a:ext>
            </a:extLst>
          </p:cNvPr>
          <p:cNvSpPr txBox="1"/>
          <p:nvPr/>
        </p:nvSpPr>
        <p:spPr>
          <a:xfrm>
            <a:off x="217117" y="1866654"/>
            <a:ext cx="3780419" cy="4585871"/>
          </a:xfrm>
          <a:prstGeom prst="rect">
            <a:avLst/>
          </a:prstGeom>
          <a:noFill/>
        </p:spPr>
        <p:txBody>
          <a:bodyPr wrap="square">
            <a:spAutoFit/>
          </a:bodyPr>
          <a:lstStyle/>
          <a:p>
            <a:pPr marL="285750" indent="-285750">
              <a:buFont typeface="Arial" panose="020B0604020202020204" pitchFamily="34" charset="0"/>
              <a:buChar char="•"/>
            </a:pPr>
            <a:r>
              <a:rPr lang="en-US" sz="1600" dirty="0"/>
              <a:t>Grain legumes fix dinitrogen (N</a:t>
            </a:r>
            <a:r>
              <a:rPr lang="en-US" sz="1600" baseline="-25000" dirty="0"/>
              <a:t>2</a:t>
            </a:r>
            <a:r>
              <a:rPr lang="en-US" sz="1600" dirty="0"/>
              <a:t>) in symbiosis with soil bacteria and use soil N sources but are often lower yielding than cereals. </a:t>
            </a:r>
          </a:p>
          <a:p>
            <a:pPr marL="285750" indent="-285750">
              <a:buFont typeface="Arial" panose="020B0604020202020204" pitchFamily="34" charset="0"/>
              <a:buChar char="•"/>
            </a:pPr>
            <a:r>
              <a:rPr lang="en-US" sz="1600" dirty="0"/>
              <a:t>Intercropping grain legumes with cereals may be a means of increasing use efficiency of soil N.</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a:t>How will intercropping barley and peas effect N</a:t>
            </a:r>
            <a:r>
              <a:rPr lang="en-US" sz="1600" baseline="-25000" dirty="0"/>
              <a:t>2</a:t>
            </a:r>
            <a:r>
              <a:rPr lang="en-US" sz="1600" dirty="0"/>
              <a:t>O emissions and crop yield with and without N-fertilisers?</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endParaRPr lang="en-US" sz="1200" dirty="0"/>
          </a:p>
          <a:p>
            <a:r>
              <a:rPr lang="en-GB" sz="1200" dirty="0"/>
              <a:t>Jensen, E.S., Carlsson, G. &amp; </a:t>
            </a:r>
            <a:r>
              <a:rPr lang="en-GB" sz="1200" dirty="0" err="1"/>
              <a:t>Hauggaard</a:t>
            </a:r>
            <a:r>
              <a:rPr lang="en-GB" sz="1200" dirty="0"/>
              <a:t>-Nielsen, H. (2020). </a:t>
            </a:r>
            <a:r>
              <a:rPr lang="en-GB" sz="1200" dirty="0">
                <a:solidFill>
                  <a:srgbClr val="C00000"/>
                </a:solidFill>
              </a:rPr>
              <a:t>Intercropping of grain legumes and cereals improves the use of soil N resources and reduces the requirement for synthetic fertilizer</a:t>
            </a:r>
            <a:r>
              <a:rPr lang="en-GB" sz="1200" dirty="0"/>
              <a:t> </a:t>
            </a:r>
            <a:r>
              <a:rPr lang="en-GB" sz="1200" dirty="0">
                <a:solidFill>
                  <a:srgbClr val="C00000"/>
                </a:solidFill>
              </a:rPr>
              <a:t>N: A global-scale analysis</a:t>
            </a:r>
            <a:r>
              <a:rPr lang="en-GB" sz="1200" dirty="0"/>
              <a:t>. </a:t>
            </a:r>
            <a:r>
              <a:rPr lang="en-GB" sz="1200" i="1" dirty="0" err="1"/>
              <a:t>Agron</a:t>
            </a:r>
            <a:r>
              <a:rPr lang="en-GB" sz="1200" i="1" dirty="0"/>
              <a:t>. Sustain. Dev</a:t>
            </a:r>
            <a:r>
              <a:rPr lang="en-GB" sz="1200" dirty="0"/>
              <a:t>. 40, 5 https://doi.org/10.1007/s13593-020-0607-x</a:t>
            </a:r>
          </a:p>
        </p:txBody>
      </p:sp>
    </p:spTree>
    <p:extLst>
      <p:ext uri="{BB962C8B-B14F-4D97-AF65-F5344CB8AC3E}">
        <p14:creationId xmlns:p14="http://schemas.microsoft.com/office/powerpoint/2010/main" val="2765847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xEl>
                                              <p:pRg st="6" end="6"/>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0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B3AA0E-8A21-D5DE-364E-45CE0CB2EF44}"/>
              </a:ext>
            </a:extLst>
          </p:cNvPr>
          <p:cNvSpPr>
            <a:spLocks noGrp="1"/>
          </p:cNvSpPr>
          <p:nvPr>
            <p:ph type="title"/>
          </p:nvPr>
        </p:nvSpPr>
        <p:spPr/>
        <p:txBody>
          <a:bodyPr/>
          <a:lstStyle/>
          <a:p>
            <a:r>
              <a:rPr lang="en-GB" dirty="0"/>
              <a:t>Field research for land use</a:t>
            </a:r>
          </a:p>
        </p:txBody>
      </p:sp>
      <p:sp>
        <p:nvSpPr>
          <p:cNvPr id="3" name="Content Placeholder 2">
            <a:extLst>
              <a:ext uri="{FF2B5EF4-FFF2-40B4-BE49-F238E27FC236}">
                <a16:creationId xmlns:a16="http://schemas.microsoft.com/office/drawing/2014/main" id="{13E2C6AF-D52E-3126-2EE7-2F2544E8CE21}"/>
              </a:ext>
            </a:extLst>
          </p:cNvPr>
          <p:cNvSpPr>
            <a:spLocks noGrp="1"/>
          </p:cNvSpPr>
          <p:nvPr>
            <p:ph idx="1"/>
          </p:nvPr>
        </p:nvSpPr>
        <p:spPr>
          <a:xfrm>
            <a:off x="838091" y="1826048"/>
            <a:ext cx="8137435" cy="4352346"/>
          </a:xfrm>
        </p:spPr>
        <p:txBody>
          <a:bodyPr>
            <a:normAutofit/>
          </a:bodyPr>
          <a:lstStyle/>
          <a:p>
            <a:r>
              <a:rPr lang="en-GB" dirty="0"/>
              <a:t>Scottish Government: </a:t>
            </a:r>
            <a:r>
              <a:rPr lang="en-US" i="1" dirty="0"/>
              <a:t>Securing a green recovery on a path to net zero: climate change plan 2018–2032:</a:t>
            </a:r>
          </a:p>
          <a:p>
            <a:pPr lvl="1"/>
            <a:r>
              <a:rPr lang="en-US" dirty="0"/>
              <a:t>“We must continue to produce </a:t>
            </a:r>
            <a:r>
              <a:rPr lang="en-US" b="1" dirty="0"/>
              <a:t>high quality food</a:t>
            </a:r>
            <a:r>
              <a:rPr lang="en-US" dirty="0"/>
              <a:t>, but also deliver high </a:t>
            </a:r>
            <a:r>
              <a:rPr lang="en-US" b="1" dirty="0"/>
              <a:t>environmental standards </a:t>
            </a:r>
            <a:r>
              <a:rPr lang="en-US" dirty="0"/>
              <a:t>and </a:t>
            </a:r>
            <a:r>
              <a:rPr lang="en-US" b="1" dirty="0"/>
              <a:t>emissions reductions,</a:t>
            </a:r>
          </a:p>
          <a:p>
            <a:pPr lvl="1"/>
            <a:r>
              <a:rPr lang="en-US" dirty="0"/>
              <a:t>We will ensure that rural support enables, encourages and where appropriate requires the </a:t>
            </a:r>
            <a:r>
              <a:rPr lang="en-US" i="1" dirty="0"/>
              <a:t>shift to low carbon sustainable farming</a:t>
            </a:r>
            <a:r>
              <a:rPr lang="en-US" dirty="0"/>
              <a:t>.”</a:t>
            </a:r>
          </a:p>
          <a:p>
            <a:pPr marL="342866" lvl="1" indent="0">
              <a:buNone/>
            </a:pPr>
            <a:endParaRPr lang="en-GB" dirty="0"/>
          </a:p>
          <a:p>
            <a:r>
              <a:rPr lang="en-GB" dirty="0"/>
              <a:t>Soil and ag-sector:</a:t>
            </a:r>
          </a:p>
          <a:p>
            <a:pPr lvl="1"/>
            <a:r>
              <a:rPr lang="en-GB" dirty="0"/>
              <a:t>Reducing unnecessary emissions,</a:t>
            </a:r>
          </a:p>
          <a:p>
            <a:pPr lvl="2"/>
            <a:r>
              <a:rPr lang="en-GB" dirty="0"/>
              <a:t>fertiliser, crop and livestock management, slurry storage, species selection, etc.</a:t>
            </a:r>
          </a:p>
          <a:p>
            <a:pPr lvl="1"/>
            <a:r>
              <a:rPr lang="en-GB" dirty="0"/>
              <a:t>Storing CO</a:t>
            </a:r>
            <a:r>
              <a:rPr lang="en-GB" baseline="-25000" dirty="0"/>
              <a:t>2</a:t>
            </a:r>
            <a:r>
              <a:rPr lang="en-GB" dirty="0"/>
              <a:t> though soil organic matter (soil carbon),</a:t>
            </a:r>
          </a:p>
          <a:p>
            <a:pPr lvl="1"/>
            <a:r>
              <a:rPr lang="en-GB" dirty="0"/>
              <a:t>Minimising land use change,</a:t>
            </a:r>
          </a:p>
          <a:p>
            <a:pPr lvl="1"/>
            <a:r>
              <a:rPr lang="en-GB" dirty="0"/>
              <a:t>Restoring natural habitats.</a:t>
            </a:r>
          </a:p>
        </p:txBody>
      </p:sp>
      <p:pic>
        <p:nvPicPr>
          <p:cNvPr id="9" name="Picture 8" descr="A person in a green jacket outside on grass&#10;&#10;Description automatically generated">
            <a:extLst>
              <a:ext uri="{FF2B5EF4-FFF2-40B4-BE49-F238E27FC236}">
                <a16:creationId xmlns:a16="http://schemas.microsoft.com/office/drawing/2014/main" id="{C8BDA577-05B3-ED50-5AB3-60BA3F6EDDD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7214838" y="1884013"/>
            <a:ext cx="6859588" cy="3091562"/>
          </a:xfrm>
          <a:prstGeom prst="rect">
            <a:avLst/>
          </a:prstGeom>
        </p:spPr>
      </p:pic>
    </p:spTree>
    <p:extLst>
      <p:ext uri="{BB962C8B-B14F-4D97-AF65-F5344CB8AC3E}">
        <p14:creationId xmlns:p14="http://schemas.microsoft.com/office/powerpoint/2010/main" val="2010573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A graph of different colored bars&#10;&#10;Description automatically generated">
            <a:extLst>
              <a:ext uri="{FF2B5EF4-FFF2-40B4-BE49-F238E27FC236}">
                <a16:creationId xmlns:a16="http://schemas.microsoft.com/office/drawing/2014/main" id="{C4D1BD1D-0962-6DC2-090E-BB90CBBC0CF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855970" y="1698463"/>
            <a:ext cx="5128790" cy="5128790"/>
          </a:xfrm>
        </p:spPr>
      </p:pic>
      <p:sp>
        <p:nvSpPr>
          <p:cNvPr id="7" name="Title 1">
            <a:extLst>
              <a:ext uri="{FF2B5EF4-FFF2-40B4-BE49-F238E27FC236}">
                <a16:creationId xmlns:a16="http://schemas.microsoft.com/office/drawing/2014/main" id="{F0F7203A-1771-2373-4ED3-AFA757570AB0}"/>
              </a:ext>
            </a:extLst>
          </p:cNvPr>
          <p:cNvSpPr>
            <a:spLocks noGrp="1"/>
          </p:cNvSpPr>
          <p:nvPr>
            <p:ph type="title"/>
          </p:nvPr>
        </p:nvSpPr>
        <p:spPr>
          <a:xfrm>
            <a:off x="2353037" y="365212"/>
            <a:ext cx="8134657" cy="1325870"/>
          </a:xfrm>
        </p:spPr>
        <p:txBody>
          <a:bodyPr>
            <a:normAutofit fontScale="90000"/>
          </a:bodyPr>
          <a:lstStyle/>
          <a:p>
            <a:r>
              <a:rPr lang="en-GB" dirty="0"/>
              <a:t>What is the effect of intercropped barley and wheat (and N-fertiliser rates) on nitrous oxide emissions?</a:t>
            </a:r>
          </a:p>
        </p:txBody>
      </p:sp>
      <p:pic>
        <p:nvPicPr>
          <p:cNvPr id="11" name="Picture 10" descr="A field of grass with people in the distance&#10;&#10;Description automatically generated">
            <a:extLst>
              <a:ext uri="{FF2B5EF4-FFF2-40B4-BE49-F238E27FC236}">
                <a16:creationId xmlns:a16="http://schemas.microsoft.com/office/drawing/2014/main" id="{A8F77F1D-DBD8-7AFE-3D38-6B17ECC404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7944639" y="2694869"/>
            <a:ext cx="5201261" cy="2925709"/>
          </a:xfrm>
          <a:prstGeom prst="rect">
            <a:avLst/>
          </a:prstGeom>
        </p:spPr>
      </p:pic>
      <p:grpSp>
        <p:nvGrpSpPr>
          <p:cNvPr id="2" name="Group 1">
            <a:extLst>
              <a:ext uri="{FF2B5EF4-FFF2-40B4-BE49-F238E27FC236}">
                <a16:creationId xmlns:a16="http://schemas.microsoft.com/office/drawing/2014/main" id="{575E66B5-F2D9-545F-EFB3-FED08F90A98C}"/>
              </a:ext>
            </a:extLst>
          </p:cNvPr>
          <p:cNvGrpSpPr/>
          <p:nvPr/>
        </p:nvGrpSpPr>
        <p:grpSpPr>
          <a:xfrm>
            <a:off x="0" y="8125"/>
            <a:ext cx="2170911" cy="1682957"/>
            <a:chOff x="4711188" y="2099726"/>
            <a:chExt cx="2170911" cy="4232720"/>
          </a:xfrm>
        </p:grpSpPr>
        <p:sp>
          <p:nvSpPr>
            <p:cNvPr id="3" name="Rectangle: Rounded Corners 2">
              <a:extLst>
                <a:ext uri="{FF2B5EF4-FFF2-40B4-BE49-F238E27FC236}">
                  <a16:creationId xmlns:a16="http://schemas.microsoft.com/office/drawing/2014/main" id="{57C30901-23BB-E542-61B3-89C86F73E7A2}"/>
                </a:ext>
              </a:extLst>
            </p:cNvPr>
            <p:cNvSpPr/>
            <p:nvPr/>
          </p:nvSpPr>
          <p:spPr>
            <a:xfrm>
              <a:off x="4711188" y="2099726"/>
              <a:ext cx="2170911" cy="4232720"/>
            </a:xfrm>
            <a:prstGeom prst="roundRect">
              <a:avLst>
                <a:gd name="adj" fmla="val 10000"/>
              </a:avLst>
            </a:prstGeom>
            <a:ln w="57150">
              <a:solidFill>
                <a:schemeClr val="accent2"/>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GB"/>
            </a:p>
          </p:txBody>
        </p:sp>
        <p:sp>
          <p:nvSpPr>
            <p:cNvPr id="8" name="Rectangle: Rounded Corners 4">
              <a:extLst>
                <a:ext uri="{FF2B5EF4-FFF2-40B4-BE49-F238E27FC236}">
                  <a16:creationId xmlns:a16="http://schemas.microsoft.com/office/drawing/2014/main" id="{2B93B8D3-EACC-8B2D-782C-925311A63C95}"/>
                </a:ext>
              </a:extLst>
            </p:cNvPr>
            <p:cNvSpPr txBox="1"/>
            <p:nvPr/>
          </p:nvSpPr>
          <p:spPr>
            <a:xfrm>
              <a:off x="4774772" y="2163310"/>
              <a:ext cx="2043743" cy="410555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b="1" kern="1200" dirty="0"/>
                <a:t>Intercopped Species trial</a:t>
              </a:r>
              <a:r>
                <a:rPr lang="en-GB" sz="2400" kern="1200" dirty="0"/>
                <a:t>, SRUC </a:t>
              </a:r>
              <a:r>
                <a:rPr lang="en-GB" sz="2400" kern="1200" dirty="0" err="1"/>
                <a:t>Crabistone</a:t>
              </a:r>
              <a:r>
                <a:rPr lang="en-GB" sz="2400" kern="1200" dirty="0"/>
                <a:t>, Aberdeen</a:t>
              </a:r>
            </a:p>
          </p:txBody>
        </p:sp>
      </p:grpSp>
      <p:sp>
        <p:nvSpPr>
          <p:cNvPr id="4" name="TextBox 3">
            <a:extLst>
              <a:ext uri="{FF2B5EF4-FFF2-40B4-BE49-F238E27FC236}">
                <a16:creationId xmlns:a16="http://schemas.microsoft.com/office/drawing/2014/main" id="{624DE0C4-96FA-3CD6-65B2-212698DF27D4}"/>
              </a:ext>
            </a:extLst>
          </p:cNvPr>
          <p:cNvSpPr txBox="1"/>
          <p:nvPr/>
        </p:nvSpPr>
        <p:spPr>
          <a:xfrm>
            <a:off x="395653" y="2323377"/>
            <a:ext cx="3378055" cy="37856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dirty="0"/>
              <a:t>Key takeaways:</a:t>
            </a:r>
          </a:p>
          <a:p>
            <a:endParaRPr lang="en-US" sz="2000" dirty="0"/>
          </a:p>
          <a:p>
            <a:pPr marL="342900" indent="-342900">
              <a:buFont typeface="Arial" panose="020B0604020202020204" pitchFamily="34" charset="0"/>
              <a:buChar char="•"/>
            </a:pPr>
            <a:r>
              <a:rPr lang="en-US" sz="2000" dirty="0"/>
              <a:t>Intercropping has similar net N</a:t>
            </a:r>
            <a:r>
              <a:rPr lang="en-US" sz="2000" baseline="-25000" dirty="0"/>
              <a:t>2</a:t>
            </a:r>
            <a:r>
              <a:rPr lang="en-US" sz="2000" dirty="0"/>
              <a:t>O emissions as barley full-N, legumes likely providing sufficient N for yield</a:t>
            </a:r>
          </a:p>
          <a:p>
            <a:endParaRPr lang="en-US" sz="2000" dirty="0"/>
          </a:p>
          <a:p>
            <a:pPr marL="342900" indent="-342900">
              <a:buFont typeface="Arial" panose="020B0604020202020204" pitchFamily="34" charset="0"/>
              <a:buChar char="•"/>
            </a:pPr>
            <a:r>
              <a:rPr lang="en-US" sz="2000" dirty="0"/>
              <a:t>Complex below-ground interactions TBD</a:t>
            </a:r>
          </a:p>
          <a:p>
            <a:pPr marL="342900" indent="-342900">
              <a:buFont typeface="Arial" panose="020B0604020202020204" pitchFamily="34" charset="0"/>
              <a:buChar char="•"/>
            </a:pPr>
            <a:r>
              <a:rPr lang="en-US" sz="2000" dirty="0"/>
              <a:t>Yield TBD</a:t>
            </a:r>
          </a:p>
        </p:txBody>
      </p:sp>
    </p:spTree>
    <p:extLst>
      <p:ext uri="{BB962C8B-B14F-4D97-AF65-F5344CB8AC3E}">
        <p14:creationId xmlns:p14="http://schemas.microsoft.com/office/powerpoint/2010/main" val="28744087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CEE42C82-E22C-60C3-C737-855259F9B13E}"/>
              </a:ext>
            </a:extLst>
          </p:cNvPr>
          <p:cNvSpPr>
            <a:spLocks noGrp="1"/>
          </p:cNvSpPr>
          <p:nvPr>
            <p:ph type="title"/>
          </p:nvPr>
        </p:nvSpPr>
        <p:spPr>
          <a:xfrm>
            <a:off x="2353037" y="365212"/>
            <a:ext cx="8134657" cy="1325870"/>
          </a:xfrm>
        </p:spPr>
        <p:txBody>
          <a:bodyPr>
            <a:normAutofit fontScale="90000"/>
          </a:bodyPr>
          <a:lstStyle/>
          <a:p>
            <a:r>
              <a:rPr lang="en-GB" dirty="0"/>
              <a:t>What is the effect of intercropped barley and wheat (and N-fertiliser rates) on N</a:t>
            </a:r>
            <a:r>
              <a:rPr lang="en-GB" baseline="-25000" dirty="0"/>
              <a:t>2</a:t>
            </a:r>
            <a:r>
              <a:rPr lang="en-GB" dirty="0"/>
              <a:t>O emissions?</a:t>
            </a:r>
          </a:p>
        </p:txBody>
      </p:sp>
      <p:pic>
        <p:nvPicPr>
          <p:cNvPr id="15" name="Content Placeholder 14" descr="A graph of different colored lines&#10;&#10;Description automatically generated">
            <a:extLst>
              <a:ext uri="{FF2B5EF4-FFF2-40B4-BE49-F238E27FC236}">
                <a16:creationId xmlns:a16="http://schemas.microsoft.com/office/drawing/2014/main" id="{3DC5D92E-2851-AF82-0323-2656ACB65C77}"/>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969503" y="1711354"/>
            <a:ext cx="4968722" cy="4968722"/>
          </a:xfrm>
        </p:spPr>
      </p:pic>
      <p:pic>
        <p:nvPicPr>
          <p:cNvPr id="13" name="Content Placeholder 9" descr="A graph of different colored lines&#10;&#10;Description automatically generated">
            <a:extLst>
              <a:ext uri="{FF2B5EF4-FFF2-40B4-BE49-F238E27FC236}">
                <a16:creationId xmlns:a16="http://schemas.microsoft.com/office/drawing/2014/main" id="{7F7E846D-4338-C84D-1A68-C15DFE5E9F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00781" y="1711354"/>
            <a:ext cx="4968722" cy="4968722"/>
          </a:xfrm>
          <a:prstGeom prst="rect">
            <a:avLst/>
          </a:prstGeom>
        </p:spPr>
      </p:pic>
      <p:grpSp>
        <p:nvGrpSpPr>
          <p:cNvPr id="9" name="Group 8">
            <a:extLst>
              <a:ext uri="{FF2B5EF4-FFF2-40B4-BE49-F238E27FC236}">
                <a16:creationId xmlns:a16="http://schemas.microsoft.com/office/drawing/2014/main" id="{29B27A76-D125-A235-1787-9100349F0968}"/>
              </a:ext>
            </a:extLst>
          </p:cNvPr>
          <p:cNvGrpSpPr/>
          <p:nvPr/>
        </p:nvGrpSpPr>
        <p:grpSpPr>
          <a:xfrm>
            <a:off x="0" y="8125"/>
            <a:ext cx="2170911" cy="1682957"/>
            <a:chOff x="4711188" y="2099726"/>
            <a:chExt cx="2170911" cy="4232720"/>
          </a:xfrm>
        </p:grpSpPr>
        <p:sp>
          <p:nvSpPr>
            <p:cNvPr id="10" name="Rectangle: Rounded Corners 9">
              <a:extLst>
                <a:ext uri="{FF2B5EF4-FFF2-40B4-BE49-F238E27FC236}">
                  <a16:creationId xmlns:a16="http://schemas.microsoft.com/office/drawing/2014/main" id="{02FF1B59-134F-857D-C56E-D701F9433EE4}"/>
                </a:ext>
              </a:extLst>
            </p:cNvPr>
            <p:cNvSpPr/>
            <p:nvPr/>
          </p:nvSpPr>
          <p:spPr>
            <a:xfrm>
              <a:off x="4711188" y="2099726"/>
              <a:ext cx="2170911" cy="4232720"/>
            </a:xfrm>
            <a:prstGeom prst="roundRect">
              <a:avLst>
                <a:gd name="adj" fmla="val 10000"/>
              </a:avLst>
            </a:prstGeom>
            <a:ln w="57150">
              <a:solidFill>
                <a:schemeClr val="accent2"/>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GB"/>
            </a:p>
          </p:txBody>
        </p:sp>
        <p:sp>
          <p:nvSpPr>
            <p:cNvPr id="11" name="Rectangle: Rounded Corners 4">
              <a:extLst>
                <a:ext uri="{FF2B5EF4-FFF2-40B4-BE49-F238E27FC236}">
                  <a16:creationId xmlns:a16="http://schemas.microsoft.com/office/drawing/2014/main" id="{046F9681-0016-FC6A-B085-2C090D38675B}"/>
                </a:ext>
              </a:extLst>
            </p:cNvPr>
            <p:cNvSpPr txBox="1"/>
            <p:nvPr/>
          </p:nvSpPr>
          <p:spPr>
            <a:xfrm>
              <a:off x="4774772" y="2163310"/>
              <a:ext cx="2043743" cy="410555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b="1" kern="1200" dirty="0"/>
                <a:t>Intercopped Species trial</a:t>
              </a:r>
              <a:r>
                <a:rPr lang="en-GB" sz="2400" kern="1200" dirty="0"/>
                <a:t>, SRUC </a:t>
              </a:r>
              <a:r>
                <a:rPr lang="en-GB" sz="2400" kern="1200" dirty="0" err="1"/>
                <a:t>Crabistone</a:t>
              </a:r>
              <a:r>
                <a:rPr lang="en-GB" sz="2400" kern="1200" dirty="0"/>
                <a:t>, Aberdeen</a:t>
              </a:r>
            </a:p>
          </p:txBody>
        </p:sp>
      </p:grpSp>
    </p:spTree>
    <p:extLst>
      <p:ext uri="{BB962C8B-B14F-4D97-AF65-F5344CB8AC3E}">
        <p14:creationId xmlns:p14="http://schemas.microsoft.com/office/powerpoint/2010/main" val="40659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9856D63A-E1EE-B4A3-7729-90918C52D927}"/>
              </a:ext>
            </a:extLst>
          </p:cNvPr>
          <p:cNvGrpSpPr/>
          <p:nvPr/>
        </p:nvGrpSpPr>
        <p:grpSpPr>
          <a:xfrm>
            <a:off x="918" y="0"/>
            <a:ext cx="2170911" cy="1768438"/>
            <a:chOff x="7064456" y="2099726"/>
            <a:chExt cx="2170911" cy="4232720"/>
          </a:xfrm>
        </p:grpSpPr>
        <p:sp>
          <p:nvSpPr>
            <p:cNvPr id="5" name="Rectangle: Rounded Corners 4">
              <a:extLst>
                <a:ext uri="{FF2B5EF4-FFF2-40B4-BE49-F238E27FC236}">
                  <a16:creationId xmlns:a16="http://schemas.microsoft.com/office/drawing/2014/main" id="{F96E489D-C9B5-A2AE-CC2E-E8355C55C792}"/>
                </a:ext>
              </a:extLst>
            </p:cNvPr>
            <p:cNvSpPr/>
            <p:nvPr/>
          </p:nvSpPr>
          <p:spPr>
            <a:xfrm>
              <a:off x="7064456" y="2099726"/>
              <a:ext cx="2170911" cy="4232720"/>
            </a:xfrm>
            <a:prstGeom prst="roundRect">
              <a:avLst>
                <a:gd name="adj" fmla="val 10000"/>
              </a:avLst>
            </a:prstGeom>
            <a:ln w="57150">
              <a:solidFill>
                <a:schemeClr val="accent1"/>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GB"/>
            </a:p>
          </p:txBody>
        </p:sp>
        <p:sp>
          <p:nvSpPr>
            <p:cNvPr id="6" name="Rectangle: Rounded Corners 4">
              <a:extLst>
                <a:ext uri="{FF2B5EF4-FFF2-40B4-BE49-F238E27FC236}">
                  <a16:creationId xmlns:a16="http://schemas.microsoft.com/office/drawing/2014/main" id="{DD5C7FF4-1110-6F3E-F4BF-44D9B981B9B2}"/>
                </a:ext>
              </a:extLst>
            </p:cNvPr>
            <p:cNvSpPr txBox="1"/>
            <p:nvPr/>
          </p:nvSpPr>
          <p:spPr>
            <a:xfrm>
              <a:off x="7128040" y="2163310"/>
              <a:ext cx="2043743" cy="410555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b="1" kern="1200" dirty="0"/>
                <a:t>Nitrous Oxide Emission trial</a:t>
              </a:r>
              <a:r>
                <a:rPr lang="en-GB" sz="2400" kern="1200" dirty="0"/>
                <a:t>,</a:t>
              </a:r>
              <a:r>
                <a:rPr lang="en-GB" sz="2400" b="0" i="0" kern="1200" dirty="0"/>
                <a:t> Kirkton, Crianlarich</a:t>
              </a:r>
              <a:r>
                <a:rPr lang="en-GB" sz="2400" kern="1200" dirty="0"/>
                <a:t> </a:t>
              </a:r>
            </a:p>
          </p:txBody>
        </p:sp>
      </p:grpSp>
      <p:sp>
        <p:nvSpPr>
          <p:cNvPr id="7" name="Title 1">
            <a:extLst>
              <a:ext uri="{FF2B5EF4-FFF2-40B4-BE49-F238E27FC236}">
                <a16:creationId xmlns:a16="http://schemas.microsoft.com/office/drawing/2014/main" id="{62CF727F-C58D-C164-5E8A-5150F14DF868}"/>
              </a:ext>
            </a:extLst>
          </p:cNvPr>
          <p:cNvSpPr>
            <a:spLocks noGrp="1"/>
          </p:cNvSpPr>
          <p:nvPr>
            <p:ph type="title"/>
          </p:nvPr>
        </p:nvSpPr>
        <p:spPr>
          <a:xfrm>
            <a:off x="2353038" y="365212"/>
            <a:ext cx="6682230" cy="1768438"/>
          </a:xfrm>
        </p:spPr>
        <p:txBody>
          <a:bodyPr>
            <a:normAutofit fontScale="90000"/>
          </a:bodyPr>
          <a:lstStyle/>
          <a:p>
            <a:r>
              <a:rPr lang="en-GB" dirty="0"/>
              <a:t>In a livestock grassland system, what are the effects of nitrification and urease inhibiting mechanisms in N-fertilisers on N</a:t>
            </a:r>
            <a:r>
              <a:rPr lang="en-GB" baseline="-25000" dirty="0"/>
              <a:t>2</a:t>
            </a:r>
            <a:r>
              <a:rPr lang="en-GB" dirty="0"/>
              <a:t>O emissions?</a:t>
            </a:r>
          </a:p>
        </p:txBody>
      </p:sp>
      <p:pic>
        <p:nvPicPr>
          <p:cNvPr id="11" name="Picture 10" descr="A group of sheep in a field&#10;&#10;Description automatically generated">
            <a:extLst>
              <a:ext uri="{FF2B5EF4-FFF2-40B4-BE49-F238E27FC236}">
                <a16:creationId xmlns:a16="http://schemas.microsoft.com/office/drawing/2014/main" id="{E72E8C08-8BB2-9E5B-80CF-2CCC96165A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7214838" y="1884013"/>
            <a:ext cx="6859588" cy="3091562"/>
          </a:xfrm>
          <a:prstGeom prst="rect">
            <a:avLst/>
          </a:prstGeom>
        </p:spPr>
      </p:pic>
      <p:pic>
        <p:nvPicPr>
          <p:cNvPr id="9" name="Content Placeholder 8" descr="A group of people working on a project&#10;&#10;Description automatically generated">
            <a:extLst>
              <a:ext uri="{FF2B5EF4-FFF2-40B4-BE49-F238E27FC236}">
                <a16:creationId xmlns:a16="http://schemas.microsoft.com/office/drawing/2014/main" id="{C34B7932-FEB9-43D8-7EA1-0CE469B41F04}"/>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8289000" y="5109369"/>
            <a:ext cx="3835398" cy="1728583"/>
          </a:xfrm>
        </p:spPr>
      </p:pic>
      <p:graphicFrame>
        <p:nvGraphicFramePr>
          <p:cNvPr id="2" name="Table 1">
            <a:extLst>
              <a:ext uri="{FF2B5EF4-FFF2-40B4-BE49-F238E27FC236}">
                <a16:creationId xmlns:a16="http://schemas.microsoft.com/office/drawing/2014/main" id="{D178F8F4-43A8-BE3D-F9F9-53274FB332BD}"/>
              </a:ext>
            </a:extLst>
          </p:cNvPr>
          <p:cNvGraphicFramePr>
            <a:graphicFrameLocks noGrp="1"/>
          </p:cNvGraphicFramePr>
          <p:nvPr>
            <p:extLst>
              <p:ext uri="{D42A27DB-BD31-4B8C-83A1-F6EECF244321}">
                <p14:modId xmlns:p14="http://schemas.microsoft.com/office/powerpoint/2010/main" val="948633500"/>
              </p:ext>
            </p:extLst>
          </p:nvPr>
        </p:nvGraphicFramePr>
        <p:xfrm>
          <a:off x="3430029" y="2527944"/>
          <a:ext cx="5330353" cy="3445716"/>
        </p:xfrm>
        <a:graphic>
          <a:graphicData uri="http://schemas.openxmlformats.org/drawingml/2006/table">
            <a:tbl>
              <a:tblPr>
                <a:tableStyleId>{8EC20E35-A176-4012-BC5E-935CFFF8708E}</a:tableStyleId>
              </a:tblPr>
              <a:tblGrid>
                <a:gridCol w="2081339">
                  <a:extLst>
                    <a:ext uri="{9D8B030D-6E8A-4147-A177-3AD203B41FA5}">
                      <a16:colId xmlns:a16="http://schemas.microsoft.com/office/drawing/2014/main" val="3838726904"/>
                    </a:ext>
                  </a:extLst>
                </a:gridCol>
                <a:gridCol w="494000">
                  <a:extLst>
                    <a:ext uri="{9D8B030D-6E8A-4147-A177-3AD203B41FA5}">
                      <a16:colId xmlns:a16="http://schemas.microsoft.com/office/drawing/2014/main" val="2858060037"/>
                    </a:ext>
                  </a:extLst>
                </a:gridCol>
                <a:gridCol w="958266">
                  <a:extLst>
                    <a:ext uri="{9D8B030D-6E8A-4147-A177-3AD203B41FA5}">
                      <a16:colId xmlns:a16="http://schemas.microsoft.com/office/drawing/2014/main" val="1855882781"/>
                    </a:ext>
                  </a:extLst>
                </a:gridCol>
                <a:gridCol w="1796748">
                  <a:extLst>
                    <a:ext uri="{9D8B030D-6E8A-4147-A177-3AD203B41FA5}">
                      <a16:colId xmlns:a16="http://schemas.microsoft.com/office/drawing/2014/main" val="64884480"/>
                    </a:ext>
                  </a:extLst>
                </a:gridCol>
              </a:tblGrid>
              <a:tr h="250917">
                <a:tc rowSpan="2">
                  <a:txBody>
                    <a:bodyPr/>
                    <a:lstStyle/>
                    <a:p>
                      <a:pPr algn="just" fontAlgn="ctr"/>
                      <a:r>
                        <a:rPr lang="en-GB" sz="1050" b="1" u="none" strike="noStrike" dirty="0">
                          <a:effectLst/>
                        </a:rPr>
                        <a:t>Treatment </a:t>
                      </a:r>
                      <a:endParaRPr lang="en-GB" sz="1050" b="1" i="0" u="none" strike="noStrike" dirty="0">
                        <a:solidFill>
                          <a:srgbClr val="000000"/>
                        </a:solidFill>
                        <a:effectLst/>
                        <a:latin typeface="Calibri" panose="020F0502020204030204" pitchFamily="34" charset="0"/>
                      </a:endParaRPr>
                    </a:p>
                  </a:txBody>
                  <a:tcPr marL="5331" marR="5331" marT="5331" marB="0" anchor="ctr">
                    <a:solidFill>
                      <a:srgbClr val="FFFFFF">
                        <a:alpha val="58039"/>
                      </a:srgbClr>
                    </a:solidFill>
                  </a:tcPr>
                </a:tc>
                <a:tc>
                  <a:txBody>
                    <a:bodyPr/>
                    <a:lstStyle/>
                    <a:p>
                      <a:pPr algn="ctr" fontAlgn="ctr"/>
                      <a:r>
                        <a:rPr lang="en-GB" sz="1050" b="1" u="none" strike="noStrike" dirty="0">
                          <a:effectLst/>
                        </a:rPr>
                        <a:t>Lime </a:t>
                      </a:r>
                      <a:endParaRPr lang="en-GB" sz="1050" b="1" i="0" u="none" strike="noStrike" dirty="0">
                        <a:solidFill>
                          <a:srgbClr val="000000"/>
                        </a:solidFill>
                        <a:effectLst/>
                        <a:latin typeface="Calibri" panose="020F0502020204030204" pitchFamily="34" charset="0"/>
                      </a:endParaRPr>
                    </a:p>
                  </a:txBody>
                  <a:tcPr marL="5331" marR="5331" marT="5331" marB="0" anchor="ctr">
                    <a:solidFill>
                      <a:srgbClr val="FFFFFF">
                        <a:alpha val="58039"/>
                      </a:srgbClr>
                    </a:solidFill>
                  </a:tcPr>
                </a:tc>
                <a:tc>
                  <a:txBody>
                    <a:bodyPr/>
                    <a:lstStyle/>
                    <a:p>
                      <a:pPr algn="ctr" fontAlgn="ctr"/>
                      <a:r>
                        <a:rPr lang="en-GB" sz="1050" b="1" u="none" strike="noStrike" dirty="0">
                          <a:effectLst/>
                        </a:rPr>
                        <a:t>N Application (April/May) </a:t>
                      </a:r>
                      <a:endParaRPr lang="en-GB" sz="1050" b="1" i="0" u="none" strike="noStrike" dirty="0">
                        <a:solidFill>
                          <a:srgbClr val="000000"/>
                        </a:solidFill>
                        <a:effectLst/>
                        <a:latin typeface="Calibri" panose="020F0502020204030204" pitchFamily="34" charset="0"/>
                      </a:endParaRPr>
                    </a:p>
                  </a:txBody>
                  <a:tcPr marL="5331" marR="5331" marT="5331" marB="0" anchor="ctr">
                    <a:solidFill>
                      <a:srgbClr val="FFFFFF">
                        <a:alpha val="58039"/>
                      </a:srgbClr>
                    </a:solidFill>
                  </a:tcPr>
                </a:tc>
                <a:tc>
                  <a:txBody>
                    <a:bodyPr/>
                    <a:lstStyle/>
                    <a:p>
                      <a:pPr algn="ctr" fontAlgn="b"/>
                      <a:r>
                        <a:rPr lang="en-GB" sz="1050" b="1" u="none" strike="noStrike">
                          <a:effectLst/>
                        </a:rPr>
                        <a:t>summary</a:t>
                      </a:r>
                      <a:endParaRPr lang="en-GB" sz="1050" b="1" i="0" u="none" strike="noStrike">
                        <a:solidFill>
                          <a:srgbClr val="000000"/>
                        </a:solidFill>
                        <a:effectLst/>
                        <a:latin typeface="Arial" panose="020B0604020202020204" pitchFamily="34" charset="0"/>
                      </a:endParaRPr>
                    </a:p>
                  </a:txBody>
                  <a:tcPr marL="5331" marR="5331" marT="5331" marB="0" anchor="b">
                    <a:solidFill>
                      <a:srgbClr val="FFFFFF">
                        <a:alpha val="58039"/>
                      </a:srgbClr>
                    </a:solidFill>
                  </a:tcPr>
                </a:tc>
                <a:extLst>
                  <a:ext uri="{0D108BD9-81ED-4DB2-BD59-A6C34878D82A}">
                    <a16:rowId xmlns:a16="http://schemas.microsoft.com/office/drawing/2014/main" val="1884591797"/>
                  </a:ext>
                </a:extLst>
              </a:tr>
              <a:tr h="146512">
                <a:tc vMerge="1">
                  <a:txBody>
                    <a:bodyPr/>
                    <a:lstStyle/>
                    <a:p>
                      <a:endParaRPr lang="en-GB"/>
                    </a:p>
                  </a:txBody>
                  <a:tcPr/>
                </a:tc>
                <a:tc>
                  <a:txBody>
                    <a:bodyPr/>
                    <a:lstStyle/>
                    <a:p>
                      <a:pPr algn="ctr" fontAlgn="ctr"/>
                      <a:r>
                        <a:rPr lang="en-GB" sz="1050" b="1" u="none" strike="noStrike">
                          <a:effectLst/>
                        </a:rPr>
                        <a:t>t/ha </a:t>
                      </a:r>
                      <a:endParaRPr lang="en-GB" sz="1050" b="1" i="0" u="none" strike="noStrike">
                        <a:solidFill>
                          <a:srgbClr val="000000"/>
                        </a:solidFill>
                        <a:effectLst/>
                        <a:latin typeface="Calibri" panose="020F0502020204030204" pitchFamily="34" charset="0"/>
                      </a:endParaRPr>
                    </a:p>
                  </a:txBody>
                  <a:tcPr marL="5331" marR="5331" marT="5331" marB="0" anchor="ctr">
                    <a:solidFill>
                      <a:srgbClr val="FFFFFF">
                        <a:alpha val="58039"/>
                      </a:srgbClr>
                    </a:solidFill>
                  </a:tcPr>
                </a:tc>
                <a:tc>
                  <a:txBody>
                    <a:bodyPr/>
                    <a:lstStyle/>
                    <a:p>
                      <a:pPr algn="ctr" fontAlgn="ctr"/>
                      <a:r>
                        <a:rPr lang="en-GB" sz="1050" b="1" u="none" strike="noStrike">
                          <a:effectLst/>
                        </a:rPr>
                        <a:t>Kg N/ha </a:t>
                      </a:r>
                      <a:endParaRPr lang="en-GB" sz="1050" b="1" i="0" u="none" strike="noStrike">
                        <a:solidFill>
                          <a:srgbClr val="000000"/>
                        </a:solidFill>
                        <a:effectLst/>
                        <a:latin typeface="Calibri" panose="020F0502020204030204" pitchFamily="34" charset="0"/>
                      </a:endParaRPr>
                    </a:p>
                  </a:txBody>
                  <a:tcPr marL="5331" marR="5331" marT="5331" marB="0" anchor="ctr">
                    <a:solidFill>
                      <a:srgbClr val="FFFFFF">
                        <a:alpha val="58039"/>
                      </a:srgbClr>
                    </a:solidFill>
                  </a:tcPr>
                </a:tc>
                <a:tc>
                  <a:txBody>
                    <a:bodyPr/>
                    <a:lstStyle/>
                    <a:p>
                      <a:pPr algn="ctr" fontAlgn="b"/>
                      <a:endParaRPr lang="en-GB" sz="1050" b="1" i="0" u="none" strike="noStrike" dirty="0">
                        <a:solidFill>
                          <a:srgbClr val="000000"/>
                        </a:solidFill>
                        <a:effectLst/>
                        <a:latin typeface="Arial" panose="020B0604020202020204" pitchFamily="34" charset="0"/>
                      </a:endParaRPr>
                    </a:p>
                  </a:txBody>
                  <a:tcPr marL="5331" marR="5331" marT="5331" marB="0" anchor="b">
                    <a:solidFill>
                      <a:srgbClr val="FFFFFF">
                        <a:alpha val="58039"/>
                      </a:srgbClr>
                    </a:solidFill>
                  </a:tcPr>
                </a:tc>
                <a:extLst>
                  <a:ext uri="{0D108BD9-81ED-4DB2-BD59-A6C34878D82A}">
                    <a16:rowId xmlns:a16="http://schemas.microsoft.com/office/drawing/2014/main" val="2213566044"/>
                  </a:ext>
                </a:extLst>
              </a:tr>
              <a:tr h="127514">
                <a:tc rowSpan="2">
                  <a:txBody>
                    <a:bodyPr/>
                    <a:lstStyle/>
                    <a:p>
                      <a:pPr algn="just" fontAlgn="ctr"/>
                      <a:r>
                        <a:rPr lang="en-GB" sz="1050" u="none" strike="noStrike">
                          <a:effectLst/>
                          <a:highlight>
                            <a:srgbClr val="92D050"/>
                          </a:highlight>
                        </a:rPr>
                        <a:t>1.Control </a:t>
                      </a:r>
                      <a:endParaRPr lang="en-GB" sz="1050" b="1" i="0" u="none" strike="noStrike">
                        <a:solidFill>
                          <a:srgbClr val="000000"/>
                        </a:solidFill>
                        <a:effectLst/>
                        <a:highlight>
                          <a:srgbClr val="92D050"/>
                        </a:highlight>
                        <a:latin typeface="Calibri" panose="020F0502020204030204" pitchFamily="34" charset="0"/>
                      </a:endParaRPr>
                    </a:p>
                  </a:txBody>
                  <a:tcPr marL="5331" marR="5331" marT="5331" marB="0" anchor="ctr">
                    <a:solidFill>
                      <a:srgbClr val="FFFFFF">
                        <a:alpha val="58039"/>
                      </a:srgbClr>
                    </a:solidFill>
                  </a:tcPr>
                </a:tc>
                <a:tc rowSpan="2">
                  <a:txBody>
                    <a:bodyPr/>
                    <a:lstStyle/>
                    <a:p>
                      <a:pPr algn="ctr" fontAlgn="ctr"/>
                      <a:r>
                        <a:rPr lang="en-GB" sz="1050" u="none" strike="noStrike" dirty="0">
                          <a:effectLst/>
                          <a:highlight>
                            <a:srgbClr val="92D050"/>
                          </a:highlight>
                        </a:rPr>
                        <a:t>0 </a:t>
                      </a:r>
                      <a:endParaRPr lang="en-GB" sz="1050" b="0" i="0" u="none" strike="noStrike" dirty="0">
                        <a:solidFill>
                          <a:srgbClr val="000000"/>
                        </a:solidFill>
                        <a:effectLst/>
                        <a:highlight>
                          <a:srgbClr val="92D050"/>
                        </a:highlight>
                        <a:latin typeface="Calibri" panose="020F0502020204030204" pitchFamily="34" charset="0"/>
                      </a:endParaRPr>
                    </a:p>
                  </a:txBody>
                  <a:tcPr marL="5331" marR="5331" marT="5331" marB="0" anchor="ctr">
                    <a:solidFill>
                      <a:srgbClr val="FFFFFF">
                        <a:alpha val="58039"/>
                      </a:srgbClr>
                    </a:solidFill>
                  </a:tcPr>
                </a:tc>
                <a:tc rowSpan="2">
                  <a:txBody>
                    <a:bodyPr/>
                    <a:lstStyle/>
                    <a:p>
                      <a:pPr algn="ctr" fontAlgn="ctr"/>
                      <a:r>
                        <a:rPr lang="en-GB" sz="1050" u="none" strike="noStrike">
                          <a:effectLst/>
                        </a:rPr>
                        <a:t>0 </a:t>
                      </a:r>
                      <a:endParaRPr lang="en-GB" sz="1050" b="0" i="0" u="none" strike="noStrike">
                        <a:solidFill>
                          <a:srgbClr val="000000"/>
                        </a:solidFill>
                        <a:effectLst/>
                        <a:latin typeface="Calibri" panose="020F0502020204030204" pitchFamily="34" charset="0"/>
                      </a:endParaRPr>
                    </a:p>
                  </a:txBody>
                  <a:tcPr marL="5331" marR="5331" marT="5331" marB="0" anchor="ctr">
                    <a:solidFill>
                      <a:srgbClr val="FFFFFF">
                        <a:alpha val="58039"/>
                      </a:srgbClr>
                    </a:solidFill>
                  </a:tcPr>
                </a:tc>
                <a:tc>
                  <a:txBody>
                    <a:bodyPr/>
                    <a:lstStyle/>
                    <a:p>
                      <a:pPr algn="ctr" fontAlgn="b"/>
                      <a:r>
                        <a:rPr lang="en-GB" sz="1050" u="none" strike="noStrike">
                          <a:effectLst/>
                        </a:rPr>
                        <a:t>control, no lime</a:t>
                      </a:r>
                      <a:endParaRPr lang="en-GB" sz="1050" b="0" i="0" u="none" strike="noStrike">
                        <a:solidFill>
                          <a:srgbClr val="000000"/>
                        </a:solidFill>
                        <a:effectLst/>
                        <a:latin typeface="Arial" panose="020B0604020202020204" pitchFamily="34" charset="0"/>
                      </a:endParaRPr>
                    </a:p>
                  </a:txBody>
                  <a:tcPr marL="5331" marR="5331" marT="5331" marB="0" anchor="b">
                    <a:solidFill>
                      <a:srgbClr val="FFFFFF">
                        <a:alpha val="58039"/>
                      </a:srgbClr>
                    </a:solidFill>
                  </a:tcPr>
                </a:tc>
                <a:extLst>
                  <a:ext uri="{0D108BD9-81ED-4DB2-BD59-A6C34878D82A}">
                    <a16:rowId xmlns:a16="http://schemas.microsoft.com/office/drawing/2014/main" val="3233157575"/>
                  </a:ext>
                </a:extLst>
              </a:tr>
              <a:tr h="127514">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fontAlgn="b"/>
                      <a:endParaRPr lang="en-GB" sz="1050" b="0" i="0" u="none" strike="noStrike">
                        <a:solidFill>
                          <a:srgbClr val="000000"/>
                        </a:solidFill>
                        <a:effectLst/>
                        <a:latin typeface="Arial" panose="020B0604020202020204" pitchFamily="34" charset="0"/>
                      </a:endParaRPr>
                    </a:p>
                  </a:txBody>
                  <a:tcPr marL="5331" marR="5331" marT="5331" marB="0" anchor="b">
                    <a:solidFill>
                      <a:srgbClr val="FFFFFF">
                        <a:alpha val="58039"/>
                      </a:srgbClr>
                    </a:solidFill>
                  </a:tcPr>
                </a:tc>
                <a:extLst>
                  <a:ext uri="{0D108BD9-81ED-4DB2-BD59-A6C34878D82A}">
                    <a16:rowId xmlns:a16="http://schemas.microsoft.com/office/drawing/2014/main" val="1788627888"/>
                  </a:ext>
                </a:extLst>
              </a:tr>
              <a:tr h="127514">
                <a:tc rowSpan="2">
                  <a:txBody>
                    <a:bodyPr/>
                    <a:lstStyle/>
                    <a:p>
                      <a:pPr algn="just" fontAlgn="ctr"/>
                      <a:r>
                        <a:rPr lang="en-GB" sz="1050" u="none" strike="noStrike">
                          <a:effectLst/>
                          <a:highlight>
                            <a:srgbClr val="FF0000"/>
                          </a:highlight>
                        </a:rPr>
                        <a:t>2. Urea </a:t>
                      </a:r>
                      <a:endParaRPr lang="en-GB" sz="1050" b="1" i="0" u="none" strike="noStrike">
                        <a:solidFill>
                          <a:srgbClr val="000000"/>
                        </a:solidFill>
                        <a:effectLst/>
                        <a:highlight>
                          <a:srgbClr val="FF0000"/>
                        </a:highlight>
                        <a:latin typeface="Calibri" panose="020F0502020204030204" pitchFamily="34" charset="0"/>
                      </a:endParaRPr>
                    </a:p>
                  </a:txBody>
                  <a:tcPr marL="5331" marR="5331" marT="5331" marB="0" anchor="ctr">
                    <a:solidFill>
                      <a:srgbClr val="FFFFFF">
                        <a:alpha val="58039"/>
                      </a:srgbClr>
                    </a:solidFill>
                  </a:tcPr>
                </a:tc>
                <a:tc rowSpan="2">
                  <a:txBody>
                    <a:bodyPr/>
                    <a:lstStyle/>
                    <a:p>
                      <a:pPr algn="ctr" fontAlgn="ctr"/>
                      <a:r>
                        <a:rPr lang="en-GB" sz="1050" u="none" strike="noStrike">
                          <a:effectLst/>
                          <a:highlight>
                            <a:srgbClr val="FF0000"/>
                          </a:highlight>
                        </a:rPr>
                        <a:t>0 </a:t>
                      </a:r>
                      <a:endParaRPr lang="en-GB" sz="1050" b="0" i="0" u="none" strike="noStrike">
                        <a:solidFill>
                          <a:srgbClr val="000000"/>
                        </a:solidFill>
                        <a:effectLst/>
                        <a:highlight>
                          <a:srgbClr val="FF0000"/>
                        </a:highlight>
                        <a:latin typeface="Calibri" panose="020F0502020204030204" pitchFamily="34" charset="0"/>
                      </a:endParaRPr>
                    </a:p>
                  </a:txBody>
                  <a:tcPr marL="5331" marR="5331" marT="5331" marB="0" anchor="ctr">
                    <a:solidFill>
                      <a:srgbClr val="FFFFFF">
                        <a:alpha val="58039"/>
                      </a:srgbClr>
                    </a:solidFill>
                  </a:tcPr>
                </a:tc>
                <a:tc rowSpan="2">
                  <a:txBody>
                    <a:bodyPr/>
                    <a:lstStyle/>
                    <a:p>
                      <a:pPr algn="ctr" fontAlgn="ctr"/>
                      <a:r>
                        <a:rPr lang="en-GB" sz="1050" u="none" strike="noStrike">
                          <a:effectLst/>
                        </a:rPr>
                        <a:t>150 </a:t>
                      </a:r>
                      <a:endParaRPr lang="en-GB" sz="1050" b="0" i="0" u="none" strike="noStrike">
                        <a:solidFill>
                          <a:srgbClr val="000000"/>
                        </a:solidFill>
                        <a:effectLst/>
                        <a:latin typeface="Calibri" panose="020F0502020204030204" pitchFamily="34" charset="0"/>
                      </a:endParaRPr>
                    </a:p>
                  </a:txBody>
                  <a:tcPr marL="5331" marR="5331" marT="5331" marB="0" anchor="ctr">
                    <a:solidFill>
                      <a:srgbClr val="FFFFFF">
                        <a:alpha val="58039"/>
                      </a:srgbClr>
                    </a:solidFill>
                  </a:tcPr>
                </a:tc>
                <a:tc>
                  <a:txBody>
                    <a:bodyPr/>
                    <a:lstStyle/>
                    <a:p>
                      <a:pPr algn="ctr" fontAlgn="b"/>
                      <a:r>
                        <a:rPr lang="en-GB" sz="1050" u="none" strike="noStrike" dirty="0">
                          <a:effectLst/>
                        </a:rPr>
                        <a:t>urea, no lime</a:t>
                      </a:r>
                      <a:endParaRPr lang="en-GB" sz="1050" b="0" i="0" u="none" strike="noStrike" dirty="0">
                        <a:solidFill>
                          <a:srgbClr val="000000"/>
                        </a:solidFill>
                        <a:effectLst/>
                        <a:latin typeface="Arial" panose="020B0604020202020204" pitchFamily="34" charset="0"/>
                      </a:endParaRPr>
                    </a:p>
                  </a:txBody>
                  <a:tcPr marL="5331" marR="5331" marT="5331" marB="0" anchor="b">
                    <a:solidFill>
                      <a:srgbClr val="FFFFFF">
                        <a:alpha val="58039"/>
                      </a:srgbClr>
                    </a:solidFill>
                  </a:tcPr>
                </a:tc>
                <a:extLst>
                  <a:ext uri="{0D108BD9-81ED-4DB2-BD59-A6C34878D82A}">
                    <a16:rowId xmlns:a16="http://schemas.microsoft.com/office/drawing/2014/main" val="2016818084"/>
                  </a:ext>
                </a:extLst>
              </a:tr>
              <a:tr h="127514">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fontAlgn="b"/>
                      <a:endParaRPr lang="en-GB" sz="1050" b="0" i="0" u="none" strike="noStrike">
                        <a:solidFill>
                          <a:srgbClr val="000000"/>
                        </a:solidFill>
                        <a:effectLst/>
                        <a:latin typeface="Arial" panose="020B0604020202020204" pitchFamily="34" charset="0"/>
                      </a:endParaRPr>
                    </a:p>
                  </a:txBody>
                  <a:tcPr marL="5331" marR="5331" marT="5331" marB="0" anchor="b">
                    <a:solidFill>
                      <a:srgbClr val="FFFFFF">
                        <a:alpha val="58039"/>
                      </a:srgbClr>
                    </a:solidFill>
                  </a:tcPr>
                </a:tc>
                <a:extLst>
                  <a:ext uri="{0D108BD9-81ED-4DB2-BD59-A6C34878D82A}">
                    <a16:rowId xmlns:a16="http://schemas.microsoft.com/office/drawing/2014/main" val="260527720"/>
                  </a:ext>
                </a:extLst>
              </a:tr>
              <a:tr h="250917">
                <a:tc rowSpan="2">
                  <a:txBody>
                    <a:bodyPr/>
                    <a:lstStyle/>
                    <a:p>
                      <a:pPr algn="just" fontAlgn="ctr"/>
                      <a:r>
                        <a:rPr lang="en-US" sz="1050" u="none" strike="noStrike">
                          <a:effectLst/>
                          <a:highlight>
                            <a:srgbClr val="FFC000"/>
                          </a:highlight>
                        </a:rPr>
                        <a:t>3. Urea plus urease inhibitor </a:t>
                      </a:r>
                      <a:endParaRPr lang="en-US" sz="1050" b="1" i="0" u="none" strike="noStrike">
                        <a:solidFill>
                          <a:srgbClr val="000000"/>
                        </a:solidFill>
                        <a:effectLst/>
                        <a:highlight>
                          <a:srgbClr val="FFC000"/>
                        </a:highlight>
                        <a:latin typeface="Calibri" panose="020F0502020204030204" pitchFamily="34" charset="0"/>
                      </a:endParaRPr>
                    </a:p>
                  </a:txBody>
                  <a:tcPr marL="5331" marR="5331" marT="5331" marB="0" anchor="ctr">
                    <a:solidFill>
                      <a:srgbClr val="FFFFFF">
                        <a:alpha val="58039"/>
                      </a:srgbClr>
                    </a:solidFill>
                  </a:tcPr>
                </a:tc>
                <a:tc rowSpan="2">
                  <a:txBody>
                    <a:bodyPr/>
                    <a:lstStyle/>
                    <a:p>
                      <a:pPr algn="ctr" fontAlgn="ctr"/>
                      <a:r>
                        <a:rPr lang="en-GB" sz="1050" u="none" strike="noStrike">
                          <a:effectLst/>
                          <a:highlight>
                            <a:srgbClr val="FFC000"/>
                          </a:highlight>
                        </a:rPr>
                        <a:t>0 </a:t>
                      </a:r>
                      <a:endParaRPr lang="en-GB" sz="1050" b="0" i="0" u="none" strike="noStrike">
                        <a:solidFill>
                          <a:srgbClr val="000000"/>
                        </a:solidFill>
                        <a:effectLst/>
                        <a:highlight>
                          <a:srgbClr val="FFC000"/>
                        </a:highlight>
                        <a:latin typeface="Calibri" panose="020F0502020204030204" pitchFamily="34" charset="0"/>
                      </a:endParaRPr>
                    </a:p>
                  </a:txBody>
                  <a:tcPr marL="5331" marR="5331" marT="5331" marB="0" anchor="ctr">
                    <a:solidFill>
                      <a:srgbClr val="FFFFFF">
                        <a:alpha val="58039"/>
                      </a:srgbClr>
                    </a:solidFill>
                  </a:tcPr>
                </a:tc>
                <a:tc rowSpan="2">
                  <a:txBody>
                    <a:bodyPr/>
                    <a:lstStyle/>
                    <a:p>
                      <a:pPr algn="ctr" fontAlgn="ctr"/>
                      <a:r>
                        <a:rPr lang="en-GB" sz="1050" u="none" strike="noStrike" dirty="0">
                          <a:effectLst/>
                        </a:rPr>
                        <a:t>150 </a:t>
                      </a:r>
                      <a:endParaRPr lang="en-GB" sz="1050" b="0" i="0" u="none" strike="noStrike" dirty="0">
                        <a:solidFill>
                          <a:srgbClr val="000000"/>
                        </a:solidFill>
                        <a:effectLst/>
                        <a:latin typeface="Calibri" panose="020F0502020204030204" pitchFamily="34" charset="0"/>
                      </a:endParaRPr>
                    </a:p>
                  </a:txBody>
                  <a:tcPr marL="5331" marR="5331" marT="5331" marB="0" anchor="ctr">
                    <a:solidFill>
                      <a:srgbClr val="FFFFFF">
                        <a:alpha val="58039"/>
                      </a:srgbClr>
                    </a:solidFill>
                  </a:tcPr>
                </a:tc>
                <a:tc>
                  <a:txBody>
                    <a:bodyPr/>
                    <a:lstStyle/>
                    <a:p>
                      <a:pPr algn="ctr" fontAlgn="b"/>
                      <a:r>
                        <a:rPr lang="pt-BR" sz="1050" u="none" strike="noStrike" dirty="0">
                          <a:effectLst/>
                        </a:rPr>
                        <a:t>urea, urease inhibitor, no lime</a:t>
                      </a:r>
                      <a:endParaRPr lang="pt-BR" sz="1050" b="0" i="0" u="none" strike="noStrike" dirty="0">
                        <a:solidFill>
                          <a:srgbClr val="000000"/>
                        </a:solidFill>
                        <a:effectLst/>
                        <a:latin typeface="Arial" panose="020B0604020202020204" pitchFamily="34" charset="0"/>
                      </a:endParaRPr>
                    </a:p>
                  </a:txBody>
                  <a:tcPr marL="5331" marR="5331" marT="5331" marB="0" anchor="b">
                    <a:solidFill>
                      <a:srgbClr val="FFFFFF">
                        <a:alpha val="58039"/>
                      </a:srgbClr>
                    </a:solidFill>
                  </a:tcPr>
                </a:tc>
                <a:extLst>
                  <a:ext uri="{0D108BD9-81ED-4DB2-BD59-A6C34878D82A}">
                    <a16:rowId xmlns:a16="http://schemas.microsoft.com/office/drawing/2014/main" val="3777637962"/>
                  </a:ext>
                </a:extLst>
              </a:tr>
              <a:tr h="127514">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fontAlgn="b"/>
                      <a:endParaRPr lang="en-GB" sz="1050" b="0" i="0" u="none" strike="noStrike">
                        <a:solidFill>
                          <a:srgbClr val="000000"/>
                        </a:solidFill>
                        <a:effectLst/>
                        <a:latin typeface="Arial" panose="020B0604020202020204" pitchFamily="34" charset="0"/>
                      </a:endParaRPr>
                    </a:p>
                  </a:txBody>
                  <a:tcPr marL="5331" marR="5331" marT="5331" marB="0" anchor="b">
                    <a:solidFill>
                      <a:srgbClr val="FFFFFF">
                        <a:alpha val="58039"/>
                      </a:srgbClr>
                    </a:solidFill>
                  </a:tcPr>
                </a:tc>
                <a:extLst>
                  <a:ext uri="{0D108BD9-81ED-4DB2-BD59-A6C34878D82A}">
                    <a16:rowId xmlns:a16="http://schemas.microsoft.com/office/drawing/2014/main" val="2054519981"/>
                  </a:ext>
                </a:extLst>
              </a:tr>
              <a:tr h="250917">
                <a:tc>
                  <a:txBody>
                    <a:bodyPr/>
                    <a:lstStyle/>
                    <a:p>
                      <a:pPr algn="just" fontAlgn="ctr"/>
                      <a:r>
                        <a:rPr lang="en-GB" sz="1050" u="none" strike="noStrike">
                          <a:effectLst/>
                          <a:highlight>
                            <a:srgbClr val="FFFF00"/>
                          </a:highlight>
                        </a:rPr>
                        <a:t>4. Urea plus nitrification inhibitor </a:t>
                      </a:r>
                      <a:endParaRPr lang="en-GB" sz="1050" b="1" i="0" u="none" strike="noStrike">
                        <a:solidFill>
                          <a:srgbClr val="000000"/>
                        </a:solidFill>
                        <a:effectLst/>
                        <a:highlight>
                          <a:srgbClr val="FFFF00"/>
                        </a:highlight>
                        <a:latin typeface="Calibri" panose="020F0502020204030204" pitchFamily="34" charset="0"/>
                      </a:endParaRPr>
                    </a:p>
                  </a:txBody>
                  <a:tcPr marL="5331" marR="5331" marT="5331" marB="0" anchor="ctr">
                    <a:solidFill>
                      <a:srgbClr val="FFFFFF">
                        <a:alpha val="58039"/>
                      </a:srgbClr>
                    </a:solidFill>
                  </a:tcPr>
                </a:tc>
                <a:tc>
                  <a:txBody>
                    <a:bodyPr/>
                    <a:lstStyle/>
                    <a:p>
                      <a:pPr algn="ctr" fontAlgn="ctr"/>
                      <a:r>
                        <a:rPr lang="en-GB" sz="1050" u="none" strike="noStrike">
                          <a:effectLst/>
                          <a:highlight>
                            <a:srgbClr val="FFFF00"/>
                          </a:highlight>
                        </a:rPr>
                        <a:t>0 </a:t>
                      </a:r>
                      <a:endParaRPr lang="en-GB" sz="1050" b="0" i="0" u="none" strike="noStrike">
                        <a:solidFill>
                          <a:srgbClr val="000000"/>
                        </a:solidFill>
                        <a:effectLst/>
                        <a:highlight>
                          <a:srgbClr val="FFFF00"/>
                        </a:highlight>
                        <a:latin typeface="Calibri" panose="020F0502020204030204" pitchFamily="34" charset="0"/>
                      </a:endParaRPr>
                    </a:p>
                  </a:txBody>
                  <a:tcPr marL="5331" marR="5331" marT="5331" marB="0" anchor="ctr">
                    <a:solidFill>
                      <a:srgbClr val="FFFFFF">
                        <a:alpha val="58039"/>
                      </a:srgbClr>
                    </a:solidFill>
                  </a:tcPr>
                </a:tc>
                <a:tc>
                  <a:txBody>
                    <a:bodyPr/>
                    <a:lstStyle/>
                    <a:p>
                      <a:pPr algn="ctr" fontAlgn="ctr"/>
                      <a:r>
                        <a:rPr lang="en-GB" sz="1050" u="none" strike="noStrike">
                          <a:effectLst/>
                        </a:rPr>
                        <a:t>150 </a:t>
                      </a:r>
                      <a:endParaRPr lang="en-GB" sz="1050" b="0" i="0" u="none" strike="noStrike">
                        <a:solidFill>
                          <a:srgbClr val="000000"/>
                        </a:solidFill>
                        <a:effectLst/>
                        <a:latin typeface="Calibri" panose="020F0502020204030204" pitchFamily="34" charset="0"/>
                      </a:endParaRPr>
                    </a:p>
                  </a:txBody>
                  <a:tcPr marL="5331" marR="5331" marT="5331" marB="0" anchor="ctr">
                    <a:solidFill>
                      <a:srgbClr val="FFFFFF">
                        <a:alpha val="58039"/>
                      </a:srgbClr>
                    </a:solidFill>
                  </a:tcPr>
                </a:tc>
                <a:tc>
                  <a:txBody>
                    <a:bodyPr/>
                    <a:lstStyle/>
                    <a:p>
                      <a:pPr algn="ctr" fontAlgn="b"/>
                      <a:r>
                        <a:rPr lang="en-US" sz="1050" u="none" strike="noStrike" dirty="0">
                          <a:effectLst/>
                        </a:rPr>
                        <a:t>urea, nitrification inhibitor, with lime</a:t>
                      </a:r>
                      <a:endParaRPr lang="en-US" sz="1050" b="0" i="0" u="none" strike="noStrike" dirty="0">
                        <a:solidFill>
                          <a:srgbClr val="000000"/>
                        </a:solidFill>
                        <a:effectLst/>
                        <a:latin typeface="Arial" panose="020B0604020202020204" pitchFamily="34" charset="0"/>
                      </a:endParaRPr>
                    </a:p>
                  </a:txBody>
                  <a:tcPr marL="5331" marR="5331" marT="5331" marB="0" anchor="b">
                    <a:solidFill>
                      <a:srgbClr val="FFFFFF">
                        <a:alpha val="58039"/>
                      </a:srgbClr>
                    </a:solidFill>
                  </a:tcPr>
                </a:tc>
                <a:extLst>
                  <a:ext uri="{0D108BD9-81ED-4DB2-BD59-A6C34878D82A}">
                    <a16:rowId xmlns:a16="http://schemas.microsoft.com/office/drawing/2014/main" val="1418964350"/>
                  </a:ext>
                </a:extLst>
              </a:tr>
              <a:tr h="127514">
                <a:tc rowSpan="2">
                  <a:txBody>
                    <a:bodyPr/>
                    <a:lstStyle/>
                    <a:p>
                      <a:pPr algn="just" fontAlgn="ctr"/>
                      <a:r>
                        <a:rPr lang="en-GB" sz="1050" u="none" strike="noStrike">
                          <a:effectLst/>
                          <a:highlight>
                            <a:srgbClr val="92D050"/>
                          </a:highlight>
                        </a:rPr>
                        <a:t>5 Control </a:t>
                      </a:r>
                      <a:endParaRPr lang="en-GB" sz="1050" b="1" i="0" u="none" strike="noStrike">
                        <a:solidFill>
                          <a:srgbClr val="000000"/>
                        </a:solidFill>
                        <a:effectLst/>
                        <a:highlight>
                          <a:srgbClr val="92D050"/>
                        </a:highlight>
                        <a:latin typeface="Calibri" panose="020F0502020204030204" pitchFamily="34" charset="0"/>
                      </a:endParaRPr>
                    </a:p>
                  </a:txBody>
                  <a:tcPr marL="5331" marR="5331" marT="5331" marB="0" anchor="ctr">
                    <a:solidFill>
                      <a:srgbClr val="FFFFFF">
                        <a:alpha val="58039"/>
                      </a:srgbClr>
                    </a:solidFill>
                  </a:tcPr>
                </a:tc>
                <a:tc rowSpan="2">
                  <a:txBody>
                    <a:bodyPr/>
                    <a:lstStyle/>
                    <a:p>
                      <a:pPr algn="ctr" fontAlgn="ctr"/>
                      <a:r>
                        <a:rPr lang="en-GB" sz="1050" u="none" strike="noStrike">
                          <a:effectLst/>
                          <a:highlight>
                            <a:srgbClr val="92D050"/>
                          </a:highlight>
                        </a:rPr>
                        <a:t>10 </a:t>
                      </a:r>
                      <a:endParaRPr lang="en-GB" sz="1050" b="0" i="0" u="none" strike="noStrike">
                        <a:solidFill>
                          <a:srgbClr val="000000"/>
                        </a:solidFill>
                        <a:effectLst/>
                        <a:highlight>
                          <a:srgbClr val="92D050"/>
                        </a:highlight>
                        <a:latin typeface="Calibri" panose="020F0502020204030204" pitchFamily="34" charset="0"/>
                      </a:endParaRPr>
                    </a:p>
                  </a:txBody>
                  <a:tcPr marL="5331" marR="5331" marT="5331" marB="0" anchor="ctr">
                    <a:solidFill>
                      <a:srgbClr val="FFFFFF">
                        <a:alpha val="58039"/>
                      </a:srgbClr>
                    </a:solidFill>
                  </a:tcPr>
                </a:tc>
                <a:tc rowSpan="2">
                  <a:txBody>
                    <a:bodyPr/>
                    <a:lstStyle/>
                    <a:p>
                      <a:pPr algn="ctr" fontAlgn="ctr"/>
                      <a:r>
                        <a:rPr lang="en-GB" sz="1050" u="none" strike="noStrike">
                          <a:effectLst/>
                        </a:rPr>
                        <a:t>0 </a:t>
                      </a:r>
                      <a:endParaRPr lang="en-GB" sz="1050" b="0" i="0" u="none" strike="noStrike">
                        <a:solidFill>
                          <a:srgbClr val="000000"/>
                        </a:solidFill>
                        <a:effectLst/>
                        <a:latin typeface="Calibri" panose="020F0502020204030204" pitchFamily="34" charset="0"/>
                      </a:endParaRPr>
                    </a:p>
                  </a:txBody>
                  <a:tcPr marL="5331" marR="5331" marT="5331" marB="0" anchor="ctr">
                    <a:solidFill>
                      <a:srgbClr val="FFFFFF">
                        <a:alpha val="58039"/>
                      </a:srgbClr>
                    </a:solidFill>
                  </a:tcPr>
                </a:tc>
                <a:tc>
                  <a:txBody>
                    <a:bodyPr/>
                    <a:lstStyle/>
                    <a:p>
                      <a:pPr algn="ctr" fontAlgn="b"/>
                      <a:r>
                        <a:rPr lang="en-GB" sz="1050" u="none" strike="noStrike" dirty="0">
                          <a:effectLst/>
                        </a:rPr>
                        <a:t>control, with lime</a:t>
                      </a:r>
                      <a:endParaRPr lang="en-GB" sz="1050" b="0" i="0" u="none" strike="noStrike" dirty="0">
                        <a:solidFill>
                          <a:srgbClr val="000000"/>
                        </a:solidFill>
                        <a:effectLst/>
                        <a:latin typeface="Arial" panose="020B0604020202020204" pitchFamily="34" charset="0"/>
                      </a:endParaRPr>
                    </a:p>
                  </a:txBody>
                  <a:tcPr marL="5331" marR="5331" marT="5331" marB="0" anchor="b">
                    <a:solidFill>
                      <a:srgbClr val="FFFFFF">
                        <a:alpha val="58039"/>
                      </a:srgbClr>
                    </a:solidFill>
                  </a:tcPr>
                </a:tc>
                <a:extLst>
                  <a:ext uri="{0D108BD9-81ED-4DB2-BD59-A6C34878D82A}">
                    <a16:rowId xmlns:a16="http://schemas.microsoft.com/office/drawing/2014/main" val="4016886803"/>
                  </a:ext>
                </a:extLst>
              </a:tr>
              <a:tr h="127514">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fontAlgn="b"/>
                      <a:endParaRPr lang="en-GB" sz="1050" b="0" i="0" u="none" strike="noStrike" dirty="0">
                        <a:solidFill>
                          <a:srgbClr val="000000"/>
                        </a:solidFill>
                        <a:effectLst/>
                        <a:latin typeface="Arial" panose="020B0604020202020204" pitchFamily="34" charset="0"/>
                      </a:endParaRPr>
                    </a:p>
                  </a:txBody>
                  <a:tcPr marL="5331" marR="5331" marT="5331" marB="0" anchor="b">
                    <a:solidFill>
                      <a:srgbClr val="FFFFFF">
                        <a:alpha val="58039"/>
                      </a:srgbClr>
                    </a:solidFill>
                  </a:tcPr>
                </a:tc>
                <a:extLst>
                  <a:ext uri="{0D108BD9-81ED-4DB2-BD59-A6C34878D82A}">
                    <a16:rowId xmlns:a16="http://schemas.microsoft.com/office/drawing/2014/main" val="224933196"/>
                  </a:ext>
                </a:extLst>
              </a:tr>
              <a:tr h="127514">
                <a:tc rowSpan="2">
                  <a:txBody>
                    <a:bodyPr/>
                    <a:lstStyle/>
                    <a:p>
                      <a:pPr algn="just" fontAlgn="ctr"/>
                      <a:r>
                        <a:rPr lang="en-GB" sz="1050" u="none" strike="noStrike">
                          <a:effectLst/>
                          <a:highlight>
                            <a:srgbClr val="FF0000"/>
                          </a:highlight>
                        </a:rPr>
                        <a:t>6. Urea </a:t>
                      </a:r>
                      <a:endParaRPr lang="en-GB" sz="1050" b="1" i="0" u="none" strike="noStrike">
                        <a:solidFill>
                          <a:srgbClr val="000000"/>
                        </a:solidFill>
                        <a:effectLst/>
                        <a:highlight>
                          <a:srgbClr val="FF0000"/>
                        </a:highlight>
                        <a:latin typeface="Calibri" panose="020F0502020204030204" pitchFamily="34" charset="0"/>
                      </a:endParaRPr>
                    </a:p>
                  </a:txBody>
                  <a:tcPr marL="5331" marR="5331" marT="5331" marB="0" anchor="ctr">
                    <a:solidFill>
                      <a:srgbClr val="FFFFFF">
                        <a:alpha val="58039"/>
                      </a:srgbClr>
                    </a:solidFill>
                  </a:tcPr>
                </a:tc>
                <a:tc rowSpan="2">
                  <a:txBody>
                    <a:bodyPr/>
                    <a:lstStyle/>
                    <a:p>
                      <a:pPr algn="ctr" fontAlgn="ctr"/>
                      <a:r>
                        <a:rPr lang="en-GB" sz="1050" u="none" strike="noStrike">
                          <a:effectLst/>
                          <a:highlight>
                            <a:srgbClr val="FF0000"/>
                          </a:highlight>
                        </a:rPr>
                        <a:t>10 </a:t>
                      </a:r>
                      <a:endParaRPr lang="en-GB" sz="1050" b="0" i="0" u="none" strike="noStrike">
                        <a:solidFill>
                          <a:srgbClr val="000000"/>
                        </a:solidFill>
                        <a:effectLst/>
                        <a:highlight>
                          <a:srgbClr val="FF0000"/>
                        </a:highlight>
                        <a:latin typeface="Calibri" panose="020F0502020204030204" pitchFamily="34" charset="0"/>
                      </a:endParaRPr>
                    </a:p>
                  </a:txBody>
                  <a:tcPr marL="5331" marR="5331" marT="5331" marB="0" anchor="ctr">
                    <a:solidFill>
                      <a:srgbClr val="FFFFFF">
                        <a:alpha val="58039"/>
                      </a:srgbClr>
                    </a:solidFill>
                  </a:tcPr>
                </a:tc>
                <a:tc rowSpan="2">
                  <a:txBody>
                    <a:bodyPr/>
                    <a:lstStyle/>
                    <a:p>
                      <a:pPr algn="ctr" fontAlgn="ctr"/>
                      <a:r>
                        <a:rPr lang="en-GB" sz="1050" u="none" strike="noStrike">
                          <a:effectLst/>
                        </a:rPr>
                        <a:t>150 </a:t>
                      </a:r>
                      <a:endParaRPr lang="en-GB" sz="1050" b="0" i="0" u="none" strike="noStrike">
                        <a:solidFill>
                          <a:srgbClr val="000000"/>
                        </a:solidFill>
                        <a:effectLst/>
                        <a:latin typeface="Calibri" panose="020F0502020204030204" pitchFamily="34" charset="0"/>
                      </a:endParaRPr>
                    </a:p>
                  </a:txBody>
                  <a:tcPr marL="5331" marR="5331" marT="5331" marB="0" anchor="ctr">
                    <a:solidFill>
                      <a:srgbClr val="FFFFFF">
                        <a:alpha val="58039"/>
                      </a:srgbClr>
                    </a:solidFill>
                  </a:tcPr>
                </a:tc>
                <a:tc>
                  <a:txBody>
                    <a:bodyPr/>
                    <a:lstStyle/>
                    <a:p>
                      <a:pPr algn="ctr" fontAlgn="b"/>
                      <a:r>
                        <a:rPr lang="en-GB" sz="1050" u="none" strike="noStrike" dirty="0">
                          <a:effectLst/>
                        </a:rPr>
                        <a:t>urea, with lime</a:t>
                      </a:r>
                      <a:endParaRPr lang="en-GB" sz="1050" b="0" i="0" u="none" strike="noStrike" dirty="0">
                        <a:solidFill>
                          <a:srgbClr val="000000"/>
                        </a:solidFill>
                        <a:effectLst/>
                        <a:latin typeface="Arial" panose="020B0604020202020204" pitchFamily="34" charset="0"/>
                      </a:endParaRPr>
                    </a:p>
                  </a:txBody>
                  <a:tcPr marL="5331" marR="5331" marT="5331" marB="0" anchor="b">
                    <a:solidFill>
                      <a:srgbClr val="FFFFFF">
                        <a:alpha val="58039"/>
                      </a:srgbClr>
                    </a:solidFill>
                  </a:tcPr>
                </a:tc>
                <a:extLst>
                  <a:ext uri="{0D108BD9-81ED-4DB2-BD59-A6C34878D82A}">
                    <a16:rowId xmlns:a16="http://schemas.microsoft.com/office/drawing/2014/main" val="4111466506"/>
                  </a:ext>
                </a:extLst>
              </a:tr>
              <a:tr h="127514">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fontAlgn="b"/>
                      <a:endParaRPr lang="en-GB" sz="1050" b="0" i="0" u="none" strike="noStrike" dirty="0">
                        <a:solidFill>
                          <a:srgbClr val="000000"/>
                        </a:solidFill>
                        <a:effectLst/>
                        <a:latin typeface="Arial" panose="020B0604020202020204" pitchFamily="34" charset="0"/>
                      </a:endParaRPr>
                    </a:p>
                  </a:txBody>
                  <a:tcPr marL="5331" marR="5331" marT="5331" marB="0" anchor="b">
                    <a:solidFill>
                      <a:srgbClr val="FFFFFF">
                        <a:alpha val="58039"/>
                      </a:srgbClr>
                    </a:solidFill>
                  </a:tcPr>
                </a:tc>
                <a:extLst>
                  <a:ext uri="{0D108BD9-81ED-4DB2-BD59-A6C34878D82A}">
                    <a16:rowId xmlns:a16="http://schemas.microsoft.com/office/drawing/2014/main" val="2691077905"/>
                  </a:ext>
                </a:extLst>
              </a:tr>
              <a:tr h="250917">
                <a:tc rowSpan="2">
                  <a:txBody>
                    <a:bodyPr/>
                    <a:lstStyle/>
                    <a:p>
                      <a:pPr algn="just" fontAlgn="ctr"/>
                      <a:r>
                        <a:rPr lang="en-US" sz="1050" u="none" strike="noStrike">
                          <a:effectLst/>
                          <a:highlight>
                            <a:srgbClr val="FFC000"/>
                          </a:highlight>
                        </a:rPr>
                        <a:t>7. Urea plus urease inhibitor </a:t>
                      </a:r>
                      <a:endParaRPr lang="en-US" sz="1050" b="1" i="0" u="none" strike="noStrike">
                        <a:solidFill>
                          <a:srgbClr val="000000"/>
                        </a:solidFill>
                        <a:effectLst/>
                        <a:highlight>
                          <a:srgbClr val="FFC000"/>
                        </a:highlight>
                        <a:latin typeface="Calibri" panose="020F0502020204030204" pitchFamily="34" charset="0"/>
                      </a:endParaRPr>
                    </a:p>
                  </a:txBody>
                  <a:tcPr marL="5331" marR="5331" marT="5331" marB="0" anchor="ctr">
                    <a:solidFill>
                      <a:srgbClr val="FFFFFF">
                        <a:alpha val="58039"/>
                      </a:srgbClr>
                    </a:solidFill>
                  </a:tcPr>
                </a:tc>
                <a:tc rowSpan="2">
                  <a:txBody>
                    <a:bodyPr/>
                    <a:lstStyle/>
                    <a:p>
                      <a:pPr algn="ctr" fontAlgn="ctr"/>
                      <a:r>
                        <a:rPr lang="en-GB" sz="1050" u="none" strike="noStrike">
                          <a:effectLst/>
                          <a:highlight>
                            <a:srgbClr val="FFC000"/>
                          </a:highlight>
                        </a:rPr>
                        <a:t>10 </a:t>
                      </a:r>
                      <a:endParaRPr lang="en-GB" sz="1050" b="0" i="0" u="none" strike="noStrike">
                        <a:solidFill>
                          <a:srgbClr val="000000"/>
                        </a:solidFill>
                        <a:effectLst/>
                        <a:highlight>
                          <a:srgbClr val="FFC000"/>
                        </a:highlight>
                        <a:latin typeface="Calibri" panose="020F0502020204030204" pitchFamily="34" charset="0"/>
                      </a:endParaRPr>
                    </a:p>
                  </a:txBody>
                  <a:tcPr marL="5331" marR="5331" marT="5331" marB="0" anchor="ctr">
                    <a:solidFill>
                      <a:srgbClr val="FFFFFF">
                        <a:alpha val="58039"/>
                      </a:srgbClr>
                    </a:solidFill>
                  </a:tcPr>
                </a:tc>
                <a:tc rowSpan="2">
                  <a:txBody>
                    <a:bodyPr/>
                    <a:lstStyle/>
                    <a:p>
                      <a:pPr algn="ctr" fontAlgn="ctr"/>
                      <a:r>
                        <a:rPr lang="en-GB" sz="1050" u="none" strike="noStrike">
                          <a:effectLst/>
                        </a:rPr>
                        <a:t>150 </a:t>
                      </a:r>
                      <a:endParaRPr lang="en-GB" sz="1050" b="0" i="0" u="none" strike="noStrike">
                        <a:solidFill>
                          <a:srgbClr val="000000"/>
                        </a:solidFill>
                        <a:effectLst/>
                        <a:latin typeface="Calibri" panose="020F0502020204030204" pitchFamily="34" charset="0"/>
                      </a:endParaRPr>
                    </a:p>
                  </a:txBody>
                  <a:tcPr marL="5331" marR="5331" marT="5331" marB="0" anchor="ctr">
                    <a:solidFill>
                      <a:srgbClr val="FFFFFF">
                        <a:alpha val="58039"/>
                      </a:srgbClr>
                    </a:solidFill>
                  </a:tcPr>
                </a:tc>
                <a:tc>
                  <a:txBody>
                    <a:bodyPr/>
                    <a:lstStyle/>
                    <a:p>
                      <a:pPr algn="ctr" fontAlgn="b"/>
                      <a:r>
                        <a:rPr lang="en-US" sz="1050" u="none" strike="noStrike" dirty="0">
                          <a:effectLst/>
                        </a:rPr>
                        <a:t>urea, urease inhibitor, with lime</a:t>
                      </a:r>
                      <a:endParaRPr lang="en-US" sz="1050" b="0" i="0" u="none" strike="noStrike" dirty="0">
                        <a:solidFill>
                          <a:srgbClr val="000000"/>
                        </a:solidFill>
                        <a:effectLst/>
                        <a:latin typeface="Arial" panose="020B0604020202020204" pitchFamily="34" charset="0"/>
                      </a:endParaRPr>
                    </a:p>
                  </a:txBody>
                  <a:tcPr marL="5331" marR="5331" marT="5331" marB="0" anchor="b">
                    <a:solidFill>
                      <a:srgbClr val="FFFFFF">
                        <a:alpha val="58039"/>
                      </a:srgbClr>
                    </a:solidFill>
                  </a:tcPr>
                </a:tc>
                <a:extLst>
                  <a:ext uri="{0D108BD9-81ED-4DB2-BD59-A6C34878D82A}">
                    <a16:rowId xmlns:a16="http://schemas.microsoft.com/office/drawing/2014/main" val="3825400410"/>
                  </a:ext>
                </a:extLst>
              </a:tr>
              <a:tr h="127514">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fontAlgn="b"/>
                      <a:endParaRPr lang="en-GB" sz="1050" b="0" i="0" u="none" strike="noStrike" dirty="0">
                        <a:solidFill>
                          <a:srgbClr val="000000"/>
                        </a:solidFill>
                        <a:effectLst/>
                        <a:latin typeface="Arial" panose="020B0604020202020204" pitchFamily="34" charset="0"/>
                      </a:endParaRPr>
                    </a:p>
                  </a:txBody>
                  <a:tcPr marL="5331" marR="5331" marT="5331" marB="0" anchor="b">
                    <a:solidFill>
                      <a:srgbClr val="FFFFFF">
                        <a:alpha val="58039"/>
                      </a:srgbClr>
                    </a:solidFill>
                  </a:tcPr>
                </a:tc>
                <a:extLst>
                  <a:ext uri="{0D108BD9-81ED-4DB2-BD59-A6C34878D82A}">
                    <a16:rowId xmlns:a16="http://schemas.microsoft.com/office/drawing/2014/main" val="17049744"/>
                  </a:ext>
                </a:extLst>
              </a:tr>
              <a:tr h="250917">
                <a:tc>
                  <a:txBody>
                    <a:bodyPr/>
                    <a:lstStyle/>
                    <a:p>
                      <a:pPr algn="just" fontAlgn="ctr"/>
                      <a:r>
                        <a:rPr lang="en-GB" sz="1050" u="none" strike="noStrike">
                          <a:effectLst/>
                          <a:highlight>
                            <a:srgbClr val="FFFF00"/>
                          </a:highlight>
                        </a:rPr>
                        <a:t>8. Urea plus nitrification inhibitor </a:t>
                      </a:r>
                      <a:endParaRPr lang="en-GB" sz="1050" b="1" i="0" u="none" strike="noStrike">
                        <a:solidFill>
                          <a:srgbClr val="000000"/>
                        </a:solidFill>
                        <a:effectLst/>
                        <a:highlight>
                          <a:srgbClr val="FFFF00"/>
                        </a:highlight>
                        <a:latin typeface="Calibri" panose="020F0502020204030204" pitchFamily="34" charset="0"/>
                      </a:endParaRPr>
                    </a:p>
                  </a:txBody>
                  <a:tcPr marL="5331" marR="5331" marT="5331" marB="0" anchor="ctr">
                    <a:solidFill>
                      <a:srgbClr val="FFFFFF">
                        <a:alpha val="58039"/>
                      </a:srgbClr>
                    </a:solidFill>
                  </a:tcPr>
                </a:tc>
                <a:tc>
                  <a:txBody>
                    <a:bodyPr/>
                    <a:lstStyle/>
                    <a:p>
                      <a:pPr algn="ctr" fontAlgn="ctr"/>
                      <a:r>
                        <a:rPr lang="en-GB" sz="1050" u="none" strike="noStrike">
                          <a:effectLst/>
                          <a:highlight>
                            <a:srgbClr val="FFFF00"/>
                          </a:highlight>
                        </a:rPr>
                        <a:t>10 </a:t>
                      </a:r>
                      <a:endParaRPr lang="en-GB" sz="1050" b="0" i="0" u="none" strike="noStrike">
                        <a:solidFill>
                          <a:srgbClr val="000000"/>
                        </a:solidFill>
                        <a:effectLst/>
                        <a:highlight>
                          <a:srgbClr val="FFFF00"/>
                        </a:highlight>
                        <a:latin typeface="Calibri" panose="020F0502020204030204" pitchFamily="34" charset="0"/>
                      </a:endParaRPr>
                    </a:p>
                  </a:txBody>
                  <a:tcPr marL="5331" marR="5331" marT="5331" marB="0" anchor="ctr">
                    <a:solidFill>
                      <a:srgbClr val="FFFFFF">
                        <a:alpha val="58039"/>
                      </a:srgbClr>
                    </a:solidFill>
                  </a:tcPr>
                </a:tc>
                <a:tc>
                  <a:txBody>
                    <a:bodyPr/>
                    <a:lstStyle/>
                    <a:p>
                      <a:pPr algn="ctr" fontAlgn="ctr"/>
                      <a:r>
                        <a:rPr lang="en-GB" sz="1050" u="none" strike="noStrike" dirty="0">
                          <a:effectLst/>
                        </a:rPr>
                        <a:t>150 </a:t>
                      </a:r>
                      <a:endParaRPr lang="en-GB" sz="1050" b="0" i="0" u="none" strike="noStrike" dirty="0">
                        <a:solidFill>
                          <a:srgbClr val="000000"/>
                        </a:solidFill>
                        <a:effectLst/>
                        <a:latin typeface="Calibri" panose="020F0502020204030204" pitchFamily="34" charset="0"/>
                      </a:endParaRPr>
                    </a:p>
                  </a:txBody>
                  <a:tcPr marL="5331" marR="5331" marT="5331" marB="0" anchor="ctr">
                    <a:solidFill>
                      <a:srgbClr val="FFFFFF">
                        <a:alpha val="58039"/>
                      </a:srgbClr>
                    </a:solidFill>
                  </a:tcPr>
                </a:tc>
                <a:tc>
                  <a:txBody>
                    <a:bodyPr/>
                    <a:lstStyle/>
                    <a:p>
                      <a:pPr algn="ctr" fontAlgn="b"/>
                      <a:r>
                        <a:rPr lang="en-US" sz="1050" u="none" strike="noStrike" dirty="0">
                          <a:effectLst/>
                        </a:rPr>
                        <a:t>urea, nitrification inhibitor, with lime</a:t>
                      </a:r>
                      <a:endParaRPr lang="en-US" sz="1050" b="0" i="0" u="none" strike="noStrike" dirty="0">
                        <a:solidFill>
                          <a:srgbClr val="000000"/>
                        </a:solidFill>
                        <a:effectLst/>
                        <a:latin typeface="Arial" panose="020B0604020202020204" pitchFamily="34" charset="0"/>
                      </a:endParaRPr>
                    </a:p>
                  </a:txBody>
                  <a:tcPr marL="5331" marR="5331" marT="5331" marB="0" anchor="b">
                    <a:solidFill>
                      <a:srgbClr val="FFFFFF">
                        <a:alpha val="58039"/>
                      </a:srgbClr>
                    </a:solidFill>
                  </a:tcPr>
                </a:tc>
                <a:extLst>
                  <a:ext uri="{0D108BD9-81ED-4DB2-BD59-A6C34878D82A}">
                    <a16:rowId xmlns:a16="http://schemas.microsoft.com/office/drawing/2014/main" val="4052477593"/>
                  </a:ext>
                </a:extLst>
              </a:tr>
            </a:tbl>
          </a:graphicData>
        </a:graphic>
      </p:graphicFrame>
      <p:pic>
        <p:nvPicPr>
          <p:cNvPr id="3" name="Picture 2">
            <a:extLst>
              <a:ext uri="{FF2B5EF4-FFF2-40B4-BE49-F238E27FC236}">
                <a16:creationId xmlns:a16="http://schemas.microsoft.com/office/drawing/2014/main" id="{17DBEFCE-986D-BF07-190D-98EF2194D289}"/>
              </a:ext>
            </a:extLst>
          </p:cNvPr>
          <p:cNvPicPr>
            <a:picLocks noChangeAspect="1"/>
          </p:cNvPicPr>
          <p:nvPr/>
        </p:nvPicPr>
        <p:blipFill rotWithShape="1">
          <a:blip r:embed="rId5"/>
          <a:srcRect l="1249" t="7852" r="59257" b="37623"/>
          <a:stretch/>
        </p:blipFill>
        <p:spPr>
          <a:xfrm>
            <a:off x="8736707" y="2527944"/>
            <a:ext cx="3384376" cy="2801997"/>
          </a:xfrm>
          <a:prstGeom prst="rect">
            <a:avLst/>
          </a:prstGeom>
        </p:spPr>
      </p:pic>
      <p:sp>
        <p:nvSpPr>
          <p:cNvPr id="8" name="TextBox 7">
            <a:extLst>
              <a:ext uri="{FF2B5EF4-FFF2-40B4-BE49-F238E27FC236}">
                <a16:creationId xmlns:a16="http://schemas.microsoft.com/office/drawing/2014/main" id="{D407A398-EC00-AF15-2498-0A84A2F62A08}"/>
              </a:ext>
            </a:extLst>
          </p:cNvPr>
          <p:cNvSpPr txBox="1"/>
          <p:nvPr/>
        </p:nvSpPr>
        <p:spPr>
          <a:xfrm>
            <a:off x="153163" y="2133650"/>
            <a:ext cx="3186262" cy="424731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panose="020B0604020202020204" pitchFamily="34" charset="0"/>
              <a:buChar char="•"/>
            </a:pPr>
            <a:r>
              <a:rPr lang="en-US" sz="1600" dirty="0"/>
              <a:t>N-fertilisers used to meet 48% of the total global food demand,</a:t>
            </a:r>
          </a:p>
          <a:p>
            <a:pPr marL="285750" indent="-285750">
              <a:buFont typeface="Arial" panose="020B0604020202020204" pitchFamily="34" charset="0"/>
              <a:buChar char="•"/>
            </a:pPr>
            <a:r>
              <a:rPr lang="en-US" sz="1600" dirty="0"/>
              <a:t>N-fertiliser key source of GHG (N</a:t>
            </a:r>
            <a:r>
              <a:rPr lang="en-US" sz="1600" baseline="-25000" dirty="0"/>
              <a:t>2</a:t>
            </a:r>
            <a:r>
              <a:rPr lang="en-US" sz="1600" dirty="0"/>
              <a:t>O) emissions and nitrate leaching,</a:t>
            </a:r>
          </a:p>
          <a:p>
            <a:pPr marL="285750" indent="-285750">
              <a:buFont typeface="Arial" panose="020B0604020202020204" pitchFamily="34" charset="0"/>
              <a:buChar char="•"/>
            </a:pPr>
            <a:r>
              <a:rPr lang="en-US" sz="1600" dirty="0"/>
              <a:t>Nitrification and urease inhibitors in N-fertilisers = mitigation tools.</a:t>
            </a:r>
          </a:p>
          <a:p>
            <a:endParaRPr lang="en-US" sz="1400" dirty="0"/>
          </a:p>
          <a:p>
            <a:endParaRPr lang="en-US" sz="1400" dirty="0"/>
          </a:p>
          <a:p>
            <a:r>
              <a:rPr lang="en-US" sz="1400" dirty="0"/>
              <a:t>Byrne, M.P., Tobin, J.T., Forrestal, P.J., Danaher, M., </a:t>
            </a:r>
            <a:r>
              <a:rPr lang="en-US" sz="1400" i="1" dirty="0"/>
              <a:t>et al., (</a:t>
            </a:r>
            <a:r>
              <a:rPr lang="en-US" sz="1400" dirty="0"/>
              <a:t>2020). Urease and nitrification inhibitors—As mitigation tools for greenhouse gas emissions in sustainable dairy systems: A review. </a:t>
            </a:r>
            <a:r>
              <a:rPr lang="en-US" sz="1400" i="1" dirty="0"/>
              <a:t>Sustainability</a:t>
            </a:r>
            <a:r>
              <a:rPr lang="en-US" sz="1400" dirty="0"/>
              <a:t>, 12(15), p.6018.</a:t>
            </a:r>
          </a:p>
        </p:txBody>
      </p:sp>
    </p:spTree>
    <p:extLst>
      <p:ext uri="{BB962C8B-B14F-4D97-AF65-F5344CB8AC3E}">
        <p14:creationId xmlns:p14="http://schemas.microsoft.com/office/powerpoint/2010/main" val="3555138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B3AA0E-8A21-D5DE-364E-45CE0CB2EF44}"/>
              </a:ext>
            </a:extLst>
          </p:cNvPr>
          <p:cNvSpPr>
            <a:spLocks noGrp="1"/>
          </p:cNvSpPr>
          <p:nvPr>
            <p:ph type="title"/>
          </p:nvPr>
        </p:nvSpPr>
        <p:spPr>
          <a:xfrm>
            <a:off x="2353037" y="365212"/>
            <a:ext cx="8134657" cy="1325870"/>
          </a:xfrm>
        </p:spPr>
        <p:txBody>
          <a:bodyPr>
            <a:normAutofit fontScale="90000"/>
          </a:bodyPr>
          <a:lstStyle/>
          <a:p>
            <a:r>
              <a:rPr lang="en-GB" dirty="0"/>
              <a:t>In a livestock grassland system, what is the effect of nitrification and urease inhibiting mechanisms in N-fertilisers on N</a:t>
            </a:r>
            <a:r>
              <a:rPr lang="en-GB" baseline="-25000" dirty="0"/>
              <a:t>2</a:t>
            </a:r>
            <a:r>
              <a:rPr lang="en-GB" dirty="0"/>
              <a:t>O emissions?</a:t>
            </a:r>
          </a:p>
        </p:txBody>
      </p:sp>
      <p:grpSp>
        <p:nvGrpSpPr>
          <p:cNvPr id="10" name="Group 9">
            <a:extLst>
              <a:ext uri="{FF2B5EF4-FFF2-40B4-BE49-F238E27FC236}">
                <a16:creationId xmlns:a16="http://schemas.microsoft.com/office/drawing/2014/main" id="{C7FB7908-13FD-B90F-9E9E-42C82396D7B8}"/>
              </a:ext>
            </a:extLst>
          </p:cNvPr>
          <p:cNvGrpSpPr/>
          <p:nvPr/>
        </p:nvGrpSpPr>
        <p:grpSpPr>
          <a:xfrm>
            <a:off x="918" y="0"/>
            <a:ext cx="2170911" cy="1768438"/>
            <a:chOff x="7064456" y="2099726"/>
            <a:chExt cx="2170911" cy="4232720"/>
          </a:xfrm>
        </p:grpSpPr>
        <p:sp>
          <p:nvSpPr>
            <p:cNvPr id="11" name="Rectangle: Rounded Corners 10">
              <a:extLst>
                <a:ext uri="{FF2B5EF4-FFF2-40B4-BE49-F238E27FC236}">
                  <a16:creationId xmlns:a16="http://schemas.microsoft.com/office/drawing/2014/main" id="{9F5EA6E0-0BD4-51DF-1EAC-08A10115911D}"/>
                </a:ext>
              </a:extLst>
            </p:cNvPr>
            <p:cNvSpPr/>
            <p:nvPr/>
          </p:nvSpPr>
          <p:spPr>
            <a:xfrm>
              <a:off x="7064456" y="2099726"/>
              <a:ext cx="2170911" cy="4232720"/>
            </a:xfrm>
            <a:prstGeom prst="roundRect">
              <a:avLst>
                <a:gd name="adj" fmla="val 10000"/>
              </a:avLst>
            </a:prstGeom>
            <a:ln w="57150">
              <a:solidFill>
                <a:schemeClr val="accent1"/>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GB"/>
            </a:p>
          </p:txBody>
        </p:sp>
        <p:sp>
          <p:nvSpPr>
            <p:cNvPr id="12" name="Rectangle: Rounded Corners 4">
              <a:extLst>
                <a:ext uri="{FF2B5EF4-FFF2-40B4-BE49-F238E27FC236}">
                  <a16:creationId xmlns:a16="http://schemas.microsoft.com/office/drawing/2014/main" id="{67A09F1C-5557-C19B-481F-3C932A37DB91}"/>
                </a:ext>
              </a:extLst>
            </p:cNvPr>
            <p:cNvSpPr txBox="1"/>
            <p:nvPr/>
          </p:nvSpPr>
          <p:spPr>
            <a:xfrm>
              <a:off x="7128040" y="2163310"/>
              <a:ext cx="2043743" cy="410555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b="1" kern="1200" dirty="0"/>
                <a:t>Nitrous Oxide Emission trial</a:t>
              </a:r>
              <a:r>
                <a:rPr lang="en-GB" sz="2400" kern="1200" dirty="0"/>
                <a:t>,</a:t>
              </a:r>
              <a:r>
                <a:rPr lang="en-GB" sz="2400" b="0" i="0" kern="1200" dirty="0"/>
                <a:t> Kirkton, Crianlarich</a:t>
              </a:r>
              <a:r>
                <a:rPr lang="en-GB" sz="2400" kern="1200" dirty="0"/>
                <a:t> </a:t>
              </a:r>
            </a:p>
          </p:txBody>
        </p:sp>
      </p:grpSp>
      <p:graphicFrame>
        <p:nvGraphicFramePr>
          <p:cNvPr id="15" name="Chart 14">
            <a:extLst>
              <a:ext uri="{FF2B5EF4-FFF2-40B4-BE49-F238E27FC236}">
                <a16:creationId xmlns:a16="http://schemas.microsoft.com/office/drawing/2014/main" id="{9B3B759E-212F-7B71-18E6-ADF9359A023D}"/>
              </a:ext>
            </a:extLst>
          </p:cNvPr>
          <p:cNvGraphicFramePr>
            <a:graphicFrameLocks/>
          </p:cNvGraphicFramePr>
          <p:nvPr>
            <p:extLst>
              <p:ext uri="{D42A27DB-BD31-4B8C-83A1-F6EECF244321}">
                <p14:modId xmlns:p14="http://schemas.microsoft.com/office/powerpoint/2010/main" val="3090492499"/>
              </p:ext>
            </p:extLst>
          </p:nvPr>
        </p:nvGraphicFramePr>
        <p:xfrm>
          <a:off x="2380879" y="2205658"/>
          <a:ext cx="9793223" cy="4474095"/>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a:extLst>
              <a:ext uri="{FF2B5EF4-FFF2-40B4-BE49-F238E27FC236}">
                <a16:creationId xmlns:a16="http://schemas.microsoft.com/office/drawing/2014/main" id="{039694A1-C0D7-C220-6756-FC1A3D59FC9D}"/>
              </a:ext>
            </a:extLst>
          </p:cNvPr>
          <p:cNvSpPr txBox="1"/>
          <p:nvPr/>
        </p:nvSpPr>
        <p:spPr>
          <a:xfrm>
            <a:off x="16311" y="2349674"/>
            <a:ext cx="2550503" cy="37856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Key takeaways:</a:t>
            </a:r>
          </a:p>
          <a:p>
            <a:endParaRPr lang="en-US" dirty="0"/>
          </a:p>
          <a:p>
            <a:pPr marL="342900" indent="-342900">
              <a:buFont typeface="Arial" panose="020B0604020202020204" pitchFamily="34" charset="0"/>
              <a:buChar char="•"/>
            </a:pPr>
            <a:r>
              <a:rPr lang="en-US" dirty="0"/>
              <a:t>Complex drivers of N</a:t>
            </a:r>
            <a:r>
              <a:rPr lang="en-US" baseline="-25000" dirty="0"/>
              <a:t>2</a:t>
            </a:r>
            <a:r>
              <a:rPr lang="en-US" dirty="0"/>
              <a:t>O</a:t>
            </a:r>
          </a:p>
          <a:p>
            <a:pPr marL="342900" indent="-342900">
              <a:buFont typeface="Arial" panose="020B0604020202020204" pitchFamily="34" charset="0"/>
              <a:buChar char="•"/>
            </a:pPr>
            <a:r>
              <a:rPr lang="en-US" dirty="0"/>
              <a:t>Rainfall, temp, animal waste around fertilising time have huge impacts  </a:t>
            </a:r>
          </a:p>
        </p:txBody>
      </p:sp>
    </p:spTree>
    <p:extLst>
      <p:ext uri="{BB962C8B-B14F-4D97-AF65-F5344CB8AC3E}">
        <p14:creationId xmlns:p14="http://schemas.microsoft.com/office/powerpoint/2010/main" val="40363691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B3AA0E-8A21-D5DE-364E-45CE0CB2EF44}"/>
              </a:ext>
            </a:extLst>
          </p:cNvPr>
          <p:cNvSpPr>
            <a:spLocks noGrp="1"/>
          </p:cNvSpPr>
          <p:nvPr>
            <p:ph type="title"/>
          </p:nvPr>
        </p:nvSpPr>
        <p:spPr/>
        <p:txBody>
          <a:bodyPr/>
          <a:lstStyle/>
          <a:p>
            <a:r>
              <a:rPr lang="en-GB" dirty="0"/>
              <a:t>Implications of field trials</a:t>
            </a:r>
          </a:p>
        </p:txBody>
      </p:sp>
      <p:sp>
        <p:nvSpPr>
          <p:cNvPr id="3" name="Content Placeholder 2">
            <a:extLst>
              <a:ext uri="{FF2B5EF4-FFF2-40B4-BE49-F238E27FC236}">
                <a16:creationId xmlns:a16="http://schemas.microsoft.com/office/drawing/2014/main" id="{13E2C6AF-D52E-3126-2EE7-2F2544E8CE21}"/>
              </a:ext>
            </a:extLst>
          </p:cNvPr>
          <p:cNvSpPr>
            <a:spLocks noGrp="1"/>
          </p:cNvSpPr>
          <p:nvPr>
            <p:ph idx="1"/>
          </p:nvPr>
        </p:nvSpPr>
        <p:spPr>
          <a:xfrm>
            <a:off x="838091" y="1826048"/>
            <a:ext cx="6337235" cy="4352346"/>
          </a:xfrm>
        </p:spPr>
        <p:txBody>
          <a:bodyPr/>
          <a:lstStyle/>
          <a:p>
            <a:r>
              <a:rPr lang="en-GB" dirty="0"/>
              <a:t>Major areas of complexity in applications of land use management for meeting net zero targets,</a:t>
            </a:r>
          </a:p>
          <a:p>
            <a:r>
              <a:rPr lang="en-GB" dirty="0"/>
              <a:t>Unfortunately, not simple but always more </a:t>
            </a:r>
            <a:r>
              <a:rPr lang="en-GB"/>
              <a:t>being revealed!</a:t>
            </a:r>
            <a:endParaRPr lang="en-GB" dirty="0"/>
          </a:p>
        </p:txBody>
      </p:sp>
      <p:pic>
        <p:nvPicPr>
          <p:cNvPr id="7" name="Picture 6" descr="A field with trees and blue sky&#10;&#10;Description automatically generated">
            <a:extLst>
              <a:ext uri="{FF2B5EF4-FFF2-40B4-BE49-F238E27FC236}">
                <a16:creationId xmlns:a16="http://schemas.microsoft.com/office/drawing/2014/main" id="{6939F2E4-54E2-E450-24B1-A60928F7BE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6474090" y="1127569"/>
            <a:ext cx="6859588" cy="4573059"/>
          </a:xfrm>
          <a:prstGeom prst="rect">
            <a:avLst/>
          </a:prstGeom>
        </p:spPr>
      </p:pic>
      <p:pic>
        <p:nvPicPr>
          <p:cNvPr id="8" name="Picture 2" descr="RESAS Science, Evidence and Policy Conference | SEFARI">
            <a:extLst>
              <a:ext uri="{FF2B5EF4-FFF2-40B4-BE49-F238E27FC236}">
                <a16:creationId xmlns:a16="http://schemas.microsoft.com/office/drawing/2014/main" id="{DA9CC17F-A954-25E6-166E-3E438829BA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4766" y="5798260"/>
            <a:ext cx="1966494" cy="65287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World Congress of Soil Science 2022 | Scotland's soils">
            <a:extLst>
              <a:ext uri="{FF2B5EF4-FFF2-40B4-BE49-F238E27FC236}">
                <a16:creationId xmlns:a16="http://schemas.microsoft.com/office/drawing/2014/main" id="{EC648B6E-D42B-80A4-BA14-9D43A73E644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95006" y="5136656"/>
            <a:ext cx="1227289" cy="139148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a:extLst>
              <a:ext uri="{FF2B5EF4-FFF2-40B4-BE49-F238E27FC236}">
                <a16:creationId xmlns:a16="http://schemas.microsoft.com/office/drawing/2014/main" id="{4679636A-A55D-3247-DF97-EB3AD50C649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34766" y="5300348"/>
            <a:ext cx="1966494" cy="406037"/>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4476F6BB-D292-7A68-E087-F0DBD2D1DF36}"/>
              </a:ext>
            </a:extLst>
          </p:cNvPr>
          <p:cNvSpPr txBox="1"/>
          <p:nvPr/>
        </p:nvSpPr>
        <p:spPr>
          <a:xfrm>
            <a:off x="2782838" y="4819432"/>
            <a:ext cx="2050561" cy="338554"/>
          </a:xfrm>
          <a:prstGeom prst="rect">
            <a:avLst/>
          </a:prstGeom>
          <a:noFill/>
        </p:spPr>
        <p:txBody>
          <a:bodyPr wrap="none" rtlCol="0">
            <a:spAutoFit/>
          </a:bodyPr>
          <a:lstStyle/>
          <a:p>
            <a:pPr algn="ctr"/>
            <a:r>
              <a:rPr lang="en-GB" sz="1600" i="1" dirty="0"/>
              <a:t>Acknowledgements</a:t>
            </a:r>
          </a:p>
        </p:txBody>
      </p:sp>
    </p:spTree>
    <p:extLst>
      <p:ext uri="{BB962C8B-B14F-4D97-AF65-F5344CB8AC3E}">
        <p14:creationId xmlns:p14="http://schemas.microsoft.com/office/powerpoint/2010/main" val="28285984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9C4013F-61F4-9537-7D54-DE1B844E31B4}"/>
              </a:ext>
            </a:extLst>
          </p:cNvPr>
          <p:cNvSpPr>
            <a:spLocks noGrp="1"/>
          </p:cNvSpPr>
          <p:nvPr>
            <p:ph type="subTitle" idx="1"/>
          </p:nvPr>
        </p:nvSpPr>
        <p:spPr>
          <a:xfrm>
            <a:off x="335317" y="4149874"/>
            <a:ext cx="11519779" cy="1656184"/>
          </a:xfrm>
        </p:spPr>
        <p:txBody>
          <a:bodyPr>
            <a:normAutofit fontScale="92500" lnSpcReduction="20000"/>
          </a:bodyPr>
          <a:lstStyle/>
          <a:p>
            <a:pPr algn="ctr"/>
            <a:r>
              <a:rPr lang="en-GB" dirty="0"/>
              <a:t>Please get in touch</a:t>
            </a:r>
          </a:p>
          <a:p>
            <a:pPr algn="ctr"/>
            <a:endParaRPr lang="en-GB" dirty="0"/>
          </a:p>
          <a:p>
            <a:pPr algn="ctr"/>
            <a:r>
              <a:rPr lang="en-GB" dirty="0"/>
              <a:t>rose.boyko@sruc.ac.uk</a:t>
            </a:r>
          </a:p>
        </p:txBody>
      </p:sp>
    </p:spTree>
    <p:extLst>
      <p:ext uri="{BB962C8B-B14F-4D97-AF65-F5344CB8AC3E}">
        <p14:creationId xmlns:p14="http://schemas.microsoft.com/office/powerpoint/2010/main" val="8107343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D4832B55-4836-F58C-24E2-1B7E505DA234}"/>
              </a:ext>
            </a:extLst>
          </p:cNvPr>
          <p:cNvSpPr>
            <a:spLocks noGrp="1"/>
          </p:cNvSpPr>
          <p:nvPr>
            <p:ph type="body" sz="half" idx="2"/>
          </p:nvPr>
        </p:nvSpPr>
        <p:spPr>
          <a:xfrm>
            <a:off x="334564" y="2997746"/>
            <a:ext cx="5904658" cy="3744416"/>
          </a:xfrm>
        </p:spPr>
        <p:txBody>
          <a:bodyPr>
            <a:normAutofit/>
          </a:bodyPr>
          <a:lstStyle/>
          <a:p>
            <a:pPr marL="285750" indent="-285750">
              <a:buFont typeface="Arial" panose="020B0604020202020204" pitchFamily="34" charset="0"/>
              <a:buChar char="•"/>
            </a:pPr>
            <a:r>
              <a:rPr lang="en-US" sz="1800" b="1" dirty="0"/>
              <a:t>Crop rotation </a:t>
            </a:r>
            <a:r>
              <a:rPr lang="en-US" sz="1800" dirty="0"/>
              <a:t>is the practice of alternating crops grown on a specific field each year in a planned pattern or sequence. </a:t>
            </a:r>
          </a:p>
          <a:p>
            <a:pPr marL="285750" indent="-285750">
              <a:buFont typeface="Arial" panose="020B0604020202020204" pitchFamily="34" charset="0"/>
              <a:buChar char="•"/>
            </a:pPr>
            <a:r>
              <a:rPr lang="en-US" sz="1800" dirty="0"/>
              <a:t>Crop rotation vs continuous </a:t>
            </a:r>
          </a:p>
          <a:p>
            <a:pPr marL="628616" lvl="1" indent="-285750">
              <a:buFont typeface="Arial" panose="020B0604020202020204" pitchFamily="34" charset="0"/>
              <a:buChar char="•"/>
            </a:pPr>
            <a:r>
              <a:rPr lang="en-US" sz="1600" dirty="0"/>
              <a:t>Soil and plant pathogens/diseases more likely</a:t>
            </a:r>
          </a:p>
          <a:p>
            <a:pPr marL="628616" lvl="1" indent="-285750">
              <a:buFont typeface="Arial" panose="020B0604020202020204" pitchFamily="34" charset="0"/>
              <a:buChar char="•"/>
            </a:pPr>
            <a:r>
              <a:rPr lang="en-US" sz="1600" dirty="0"/>
              <a:t>Less productive over time</a:t>
            </a:r>
          </a:p>
          <a:p>
            <a:pPr marL="628616" lvl="1" indent="-285750">
              <a:buFont typeface="Arial" panose="020B0604020202020204" pitchFamily="34" charset="0"/>
              <a:buChar char="•"/>
            </a:pPr>
            <a:r>
              <a:rPr lang="en-US" sz="1600" dirty="0"/>
              <a:t>Soil quality degradation more likely.</a:t>
            </a:r>
          </a:p>
          <a:p>
            <a:pPr marL="285750" indent="-285750">
              <a:buFont typeface="Arial" panose="020B0604020202020204" pitchFamily="34" charset="0"/>
              <a:buChar char="•"/>
            </a:pPr>
            <a:r>
              <a:rPr lang="en-US" sz="1800" dirty="0"/>
              <a:t>Of the holdings with arable land, </a:t>
            </a:r>
          </a:p>
          <a:p>
            <a:pPr marL="628616" lvl="1" indent="-285750">
              <a:buFont typeface="Arial" panose="020B0604020202020204" pitchFamily="34" charset="0"/>
              <a:buChar char="•"/>
            </a:pPr>
            <a:r>
              <a:rPr lang="en-US" sz="1600" dirty="0"/>
              <a:t>85 per cent (3,600 ha) had at least 75 per cent or more land in general crop rotation (a total of 562,700 ha).</a:t>
            </a:r>
          </a:p>
          <a:p>
            <a:pPr marL="285750" indent="-285750">
              <a:buFont typeface="Arial" panose="020B0604020202020204" pitchFamily="34" charset="0"/>
              <a:buChar char="•"/>
            </a:pPr>
            <a:endParaRPr lang="en-US" sz="1800" dirty="0"/>
          </a:p>
          <a:p>
            <a:r>
              <a:rPr lang="en-US" sz="1600" i="1" dirty="0"/>
              <a:t>Scottish Agricultural Census: June 2023</a:t>
            </a:r>
            <a:endParaRPr lang="en-GB" sz="1800" i="1" dirty="0"/>
          </a:p>
        </p:txBody>
      </p:sp>
      <p:pic>
        <p:nvPicPr>
          <p:cNvPr id="2050" name="Picture 2" descr="Crop rotation | KUHN">
            <a:extLst>
              <a:ext uri="{FF2B5EF4-FFF2-40B4-BE49-F238E27FC236}">
                <a16:creationId xmlns:a16="http://schemas.microsoft.com/office/drawing/2014/main" id="{30CDD9CA-52EF-307F-EF0D-A5FD61245A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50547" y="333450"/>
            <a:ext cx="3672691" cy="2448272"/>
          </a:xfrm>
          <a:prstGeom prst="rect">
            <a:avLst/>
          </a:prstGeom>
          <a:noFill/>
          <a:extLst>
            <a:ext uri="{909E8E84-426E-40DD-AFC4-6F175D3DCCD1}">
              <a14:hiddenFill xmlns:a14="http://schemas.microsoft.com/office/drawing/2010/main">
                <a:solidFill>
                  <a:srgbClr val="FFFFFF"/>
                </a:solidFill>
              </a14:hiddenFill>
            </a:ext>
          </a:extLst>
        </p:spPr>
      </p:pic>
      <p:sp>
        <p:nvSpPr>
          <p:cNvPr id="3" name="Picture Placeholder 2">
            <a:extLst>
              <a:ext uri="{FF2B5EF4-FFF2-40B4-BE49-F238E27FC236}">
                <a16:creationId xmlns:a16="http://schemas.microsoft.com/office/drawing/2014/main" id="{1FA358D2-77BA-3264-ACD4-465675653E61}"/>
              </a:ext>
            </a:extLst>
          </p:cNvPr>
          <p:cNvSpPr>
            <a:spLocks noGrp="1"/>
          </p:cNvSpPr>
          <p:nvPr>
            <p:ph type="pic" idx="1"/>
          </p:nvPr>
        </p:nvSpPr>
        <p:spPr>
          <a:xfrm>
            <a:off x="6599262" y="1773610"/>
            <a:ext cx="4754648" cy="4392488"/>
          </a:xfrm>
        </p:spPr>
        <p:txBody>
          <a:bodyPr>
            <a:normAutofit fontScale="92500" lnSpcReduction="10000"/>
          </a:bodyPr>
          <a:lstStyle/>
          <a:p>
            <a:r>
              <a:rPr lang="en-GB" sz="1800" b="0" i="0" dirty="0">
                <a:solidFill>
                  <a:srgbClr val="222222"/>
                </a:solidFill>
                <a:effectLst/>
              </a:rPr>
              <a:t>Smith, M.E., </a:t>
            </a:r>
            <a:r>
              <a:rPr lang="en-GB" sz="1800" b="0" i="0" dirty="0" err="1">
                <a:solidFill>
                  <a:srgbClr val="222222"/>
                </a:solidFill>
                <a:effectLst/>
              </a:rPr>
              <a:t>Vico</a:t>
            </a:r>
            <a:r>
              <a:rPr lang="en-GB" sz="1800" b="0" i="0" dirty="0">
                <a:solidFill>
                  <a:srgbClr val="222222"/>
                </a:solidFill>
                <a:effectLst/>
              </a:rPr>
              <a:t>, G., Costa, A. </a:t>
            </a:r>
            <a:r>
              <a:rPr lang="en-GB" sz="1800" b="0" i="1" dirty="0">
                <a:solidFill>
                  <a:srgbClr val="222222"/>
                </a:solidFill>
                <a:effectLst/>
              </a:rPr>
              <a:t>et al.</a:t>
            </a:r>
            <a:r>
              <a:rPr lang="en-GB" sz="1800" b="0" i="0" dirty="0">
                <a:solidFill>
                  <a:srgbClr val="222222"/>
                </a:solidFill>
                <a:effectLst/>
              </a:rPr>
              <a:t>  (2023). </a:t>
            </a:r>
            <a:r>
              <a:rPr lang="en-GB" sz="1800" b="0" i="0" dirty="0">
                <a:solidFill>
                  <a:srgbClr val="C00000"/>
                </a:solidFill>
                <a:effectLst/>
              </a:rPr>
              <a:t>Increasing crop rotational diversity can enhance cereal yields. </a:t>
            </a:r>
            <a:r>
              <a:rPr lang="en-GB" sz="1800" b="0" i="1" dirty="0" err="1">
                <a:solidFill>
                  <a:srgbClr val="222222"/>
                </a:solidFill>
                <a:effectLst/>
              </a:rPr>
              <a:t>Commun</a:t>
            </a:r>
            <a:r>
              <a:rPr lang="en-GB" sz="1800" b="0" i="1" dirty="0">
                <a:solidFill>
                  <a:srgbClr val="222222"/>
                </a:solidFill>
                <a:effectLst/>
              </a:rPr>
              <a:t> Earth Environ</a:t>
            </a:r>
            <a:r>
              <a:rPr lang="en-GB" sz="1800" b="0" i="0" dirty="0">
                <a:solidFill>
                  <a:srgbClr val="222222"/>
                </a:solidFill>
                <a:effectLst/>
              </a:rPr>
              <a:t> </a:t>
            </a:r>
            <a:r>
              <a:rPr lang="en-GB" sz="1800" b="1" i="0" dirty="0">
                <a:solidFill>
                  <a:srgbClr val="222222"/>
                </a:solidFill>
                <a:effectLst/>
              </a:rPr>
              <a:t>4</a:t>
            </a:r>
            <a:r>
              <a:rPr lang="en-GB" sz="1800" b="0" i="0" dirty="0">
                <a:solidFill>
                  <a:srgbClr val="222222"/>
                </a:solidFill>
                <a:effectLst/>
              </a:rPr>
              <a:t>, 89 https://doi.org/10.1038/s43247-023-00746-0</a:t>
            </a:r>
          </a:p>
          <a:p>
            <a:endParaRPr lang="en-GB" sz="1800" dirty="0"/>
          </a:p>
          <a:p>
            <a:r>
              <a:rPr lang="en-GB" sz="1800" dirty="0" err="1"/>
              <a:t>Reckling</a:t>
            </a:r>
            <a:r>
              <a:rPr lang="en-GB" sz="1800" dirty="0"/>
              <a:t>, M., Watson, C.A., Whitbread, A. </a:t>
            </a:r>
            <a:r>
              <a:rPr lang="en-GB" sz="1800" i="1" dirty="0"/>
              <a:t>et al.</a:t>
            </a:r>
            <a:r>
              <a:rPr lang="en-GB" sz="1800" dirty="0"/>
              <a:t> (2023). </a:t>
            </a:r>
            <a:r>
              <a:rPr lang="en-GB" sz="1800" dirty="0">
                <a:solidFill>
                  <a:srgbClr val="C00000"/>
                </a:solidFill>
              </a:rPr>
              <a:t>Diversification for sustainable and resilient agricultural landscape systems. </a:t>
            </a:r>
            <a:r>
              <a:rPr lang="en-GB" sz="1800" dirty="0" err="1"/>
              <a:t>Agron</a:t>
            </a:r>
            <a:r>
              <a:rPr lang="en-GB" sz="1800" dirty="0"/>
              <a:t>. Sustain. </a:t>
            </a:r>
            <a:r>
              <a:rPr lang="en-GB" sz="1600" dirty="0"/>
              <a:t>Dev</a:t>
            </a:r>
            <a:r>
              <a:rPr lang="en-GB" sz="1800" dirty="0"/>
              <a:t>. 43, 44 https://doi.org/10.1007/s13593-023-00898-5</a:t>
            </a:r>
          </a:p>
          <a:p>
            <a:endParaRPr lang="en-GB" sz="1800" dirty="0"/>
          </a:p>
          <a:p>
            <a:r>
              <a:rPr lang="en-GB" sz="1800" dirty="0"/>
              <a:t>Costa, A., </a:t>
            </a:r>
            <a:r>
              <a:rPr lang="en-GB" sz="1800" dirty="0" err="1"/>
              <a:t>Bommarco</a:t>
            </a:r>
            <a:r>
              <a:rPr lang="en-GB" sz="1800" dirty="0"/>
              <a:t>, R., Smith, M. E, </a:t>
            </a:r>
            <a:r>
              <a:rPr lang="en-GB" sz="1800" i="1" dirty="0"/>
              <a:t>et al</a:t>
            </a:r>
            <a:r>
              <a:rPr lang="en-GB" sz="1800" dirty="0"/>
              <a:t>. (2024). </a:t>
            </a:r>
            <a:r>
              <a:rPr lang="en-GB" sz="1800" dirty="0">
                <a:solidFill>
                  <a:srgbClr val="C00000"/>
                </a:solidFill>
              </a:rPr>
              <a:t>Crop rotational diversity can mitigate climate-induced grain yield losses. </a:t>
            </a:r>
            <a:r>
              <a:rPr lang="en-GB" sz="1800" dirty="0"/>
              <a:t>Global Change Biology, 30, e17298. https://doi.org/10.1111/gcb.17298</a:t>
            </a:r>
          </a:p>
        </p:txBody>
      </p:sp>
    </p:spTree>
    <p:extLst>
      <p:ext uri="{BB962C8B-B14F-4D97-AF65-F5344CB8AC3E}">
        <p14:creationId xmlns:p14="http://schemas.microsoft.com/office/powerpoint/2010/main" val="852509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23A59FF8-16A0-89F4-3ED2-15FDD944C655}"/>
              </a:ext>
            </a:extLst>
          </p:cNvPr>
          <p:cNvGraphicFramePr>
            <a:graphicFrameLocks noGrp="1"/>
          </p:cNvGraphicFramePr>
          <p:nvPr>
            <p:ph type="pic" idx="1"/>
            <p:extLst>
              <p:ext uri="{D42A27DB-BD31-4B8C-83A1-F6EECF244321}">
                <p14:modId xmlns:p14="http://schemas.microsoft.com/office/powerpoint/2010/main" val="2475094098"/>
              </p:ext>
            </p:extLst>
          </p:nvPr>
        </p:nvGraphicFramePr>
        <p:xfrm>
          <a:off x="269121" y="820394"/>
          <a:ext cx="6890692" cy="42484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ext Placeholder 6">
            <a:extLst>
              <a:ext uri="{FF2B5EF4-FFF2-40B4-BE49-F238E27FC236}">
                <a16:creationId xmlns:a16="http://schemas.microsoft.com/office/drawing/2014/main" id="{67CC0626-4B84-EC6F-FD87-E860EB4643EA}"/>
              </a:ext>
            </a:extLst>
          </p:cNvPr>
          <p:cNvSpPr txBox="1">
            <a:spLocks/>
          </p:cNvSpPr>
          <p:nvPr/>
        </p:nvSpPr>
        <p:spPr>
          <a:xfrm>
            <a:off x="262558" y="5590034"/>
            <a:ext cx="7108563" cy="1368152"/>
          </a:xfrm>
          <a:prstGeom prst="rect">
            <a:avLst/>
          </a:prstGeom>
        </p:spPr>
        <p:txBody>
          <a:bodyPr vert="horz" lIns="91440" tIns="45720" rIns="91440" bIns="45720" rtlCol="0">
            <a:normAutofit/>
          </a:bodyPr>
          <a:lstStyle>
            <a:lvl1pPr marL="0" indent="0" algn="l" defTabSz="685731" rtl="0" eaLnBrk="1" latinLnBrk="0" hangingPunct="1">
              <a:lnSpc>
                <a:spcPct val="90000"/>
              </a:lnSpc>
              <a:spcBef>
                <a:spcPts val="750"/>
              </a:spcBef>
              <a:buFont typeface="Arial" panose="020B0604020202020204" pitchFamily="34" charset="0"/>
              <a:buNone/>
              <a:defRPr sz="1200" kern="1200">
                <a:solidFill>
                  <a:schemeClr val="tx1"/>
                </a:solidFill>
                <a:latin typeface="+mn-lt"/>
                <a:ea typeface="+mn-ea"/>
                <a:cs typeface="+mn-cs"/>
              </a:defRPr>
            </a:lvl1pPr>
            <a:lvl2pPr marL="342866" indent="0" algn="l" defTabSz="685731" rtl="0" eaLnBrk="1" latinLnBrk="0" hangingPunct="1">
              <a:lnSpc>
                <a:spcPct val="90000"/>
              </a:lnSpc>
              <a:spcBef>
                <a:spcPts val="375"/>
              </a:spcBef>
              <a:buFont typeface="Arial" panose="020B0604020202020204" pitchFamily="34" charset="0"/>
              <a:buNone/>
              <a:defRPr sz="1050" kern="1200">
                <a:solidFill>
                  <a:schemeClr val="tx1"/>
                </a:solidFill>
                <a:latin typeface="+mn-lt"/>
                <a:ea typeface="+mn-ea"/>
                <a:cs typeface="+mn-cs"/>
              </a:defRPr>
            </a:lvl2pPr>
            <a:lvl3pPr marL="685731" indent="0" algn="l" defTabSz="685731" rtl="0" eaLnBrk="1" latinLnBrk="0" hangingPunct="1">
              <a:lnSpc>
                <a:spcPct val="90000"/>
              </a:lnSpc>
              <a:spcBef>
                <a:spcPts val="375"/>
              </a:spcBef>
              <a:buFont typeface="Arial" panose="020B0604020202020204" pitchFamily="34" charset="0"/>
              <a:buNone/>
              <a:defRPr sz="900" kern="1200">
                <a:solidFill>
                  <a:schemeClr val="tx1"/>
                </a:solidFill>
                <a:latin typeface="+mn-lt"/>
                <a:ea typeface="+mn-ea"/>
                <a:cs typeface="+mn-cs"/>
              </a:defRPr>
            </a:lvl3pPr>
            <a:lvl4pPr marL="1028597" indent="0" algn="l" defTabSz="685731"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4pPr>
            <a:lvl5pPr marL="1371463" indent="0" algn="l" defTabSz="685731"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5pPr>
            <a:lvl6pPr marL="1714329" indent="0" algn="l" defTabSz="685731"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6pPr>
            <a:lvl7pPr marL="2057194" indent="0" algn="l" defTabSz="685731"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7pPr>
            <a:lvl8pPr marL="2400060" indent="0" algn="l" defTabSz="685731"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8pPr>
            <a:lvl9pPr marL="2742926" indent="0" algn="l" defTabSz="685731" rtl="0" eaLnBrk="1" latinLnBrk="0" hangingPunct="1">
              <a:lnSpc>
                <a:spcPct val="90000"/>
              </a:lnSpc>
              <a:spcBef>
                <a:spcPts val="375"/>
              </a:spcBef>
              <a:buFont typeface="Arial" panose="020B0604020202020204" pitchFamily="34" charset="0"/>
              <a:buNone/>
              <a:defRPr sz="750" kern="1200">
                <a:solidFill>
                  <a:schemeClr val="tx1"/>
                </a:solidFill>
                <a:latin typeface="+mn-lt"/>
                <a:ea typeface="+mn-ea"/>
                <a:cs typeface="+mn-cs"/>
              </a:defRPr>
            </a:lvl9pPr>
          </a:lstStyle>
          <a:p>
            <a:pPr algn="ctr"/>
            <a:r>
              <a:rPr lang="en-GB" sz="1600" i="1" dirty="0"/>
              <a:t>In a diversity of ways, SRUC field experiments contribute to improving agricultural rotations - or aspects within rotations – to improve soil, yield, nutritional quality, efficiency, nutrient cycles, etc.</a:t>
            </a:r>
          </a:p>
        </p:txBody>
      </p:sp>
      <p:sp>
        <p:nvSpPr>
          <p:cNvPr id="3" name="Picture Placeholder 2">
            <a:extLst>
              <a:ext uri="{FF2B5EF4-FFF2-40B4-BE49-F238E27FC236}">
                <a16:creationId xmlns:a16="http://schemas.microsoft.com/office/drawing/2014/main" id="{C0637179-DAF5-3F1F-E1DD-640FEB99E7A7}"/>
              </a:ext>
            </a:extLst>
          </p:cNvPr>
          <p:cNvSpPr txBox="1">
            <a:spLocks/>
          </p:cNvSpPr>
          <p:nvPr/>
        </p:nvSpPr>
        <p:spPr>
          <a:xfrm>
            <a:off x="7679382" y="1701602"/>
            <a:ext cx="3960440" cy="3960440"/>
          </a:xfrm>
          <a:prstGeom prst="rect">
            <a:avLst/>
          </a:prstGeom>
        </p:spPr>
        <p:txBody>
          <a:bodyPr vert="horz" lIns="91440" tIns="45720" rIns="91440" bIns="45720" rtlCol="0">
            <a:normAutofit/>
          </a:bodyPr>
          <a:lstStyle>
            <a:lvl1pPr marL="0" indent="0" algn="l" defTabSz="685731" rtl="0" eaLnBrk="1" latinLnBrk="0" hangingPunct="1">
              <a:lnSpc>
                <a:spcPct val="90000"/>
              </a:lnSpc>
              <a:spcBef>
                <a:spcPts val="750"/>
              </a:spcBef>
              <a:buFont typeface="Arial" panose="020B0604020202020204" pitchFamily="34" charset="0"/>
              <a:buNone/>
              <a:defRPr sz="2400" kern="1200">
                <a:solidFill>
                  <a:schemeClr val="tx1"/>
                </a:solidFill>
                <a:latin typeface="+mn-lt"/>
                <a:ea typeface="+mn-ea"/>
                <a:cs typeface="+mn-cs"/>
              </a:defRPr>
            </a:lvl1pPr>
            <a:lvl2pPr marL="342866" indent="0" algn="l" defTabSz="685731" rtl="0" eaLnBrk="1" latinLnBrk="0" hangingPunct="1">
              <a:lnSpc>
                <a:spcPct val="90000"/>
              </a:lnSpc>
              <a:spcBef>
                <a:spcPts val="375"/>
              </a:spcBef>
              <a:buFont typeface="Arial" panose="020B0604020202020204" pitchFamily="34" charset="0"/>
              <a:buNone/>
              <a:defRPr sz="2100" kern="1200">
                <a:solidFill>
                  <a:schemeClr val="tx1"/>
                </a:solidFill>
                <a:latin typeface="+mn-lt"/>
                <a:ea typeface="+mn-ea"/>
                <a:cs typeface="+mn-cs"/>
              </a:defRPr>
            </a:lvl2pPr>
            <a:lvl3pPr marL="685731" indent="0" algn="l" defTabSz="685731"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3pPr>
            <a:lvl4pPr marL="1028597" indent="0" algn="l" defTabSz="685731"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4pPr>
            <a:lvl5pPr marL="1371463" indent="0" algn="l" defTabSz="685731"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5pPr>
            <a:lvl6pPr marL="1714329" indent="0" algn="l" defTabSz="685731"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6pPr>
            <a:lvl7pPr marL="2057194" indent="0" algn="l" defTabSz="685731"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7pPr>
            <a:lvl8pPr marL="2400060" indent="0" algn="l" defTabSz="685731"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8pPr>
            <a:lvl9pPr marL="2742926" indent="0" algn="l" defTabSz="685731"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9pPr>
          </a:lstStyle>
          <a:p>
            <a:r>
              <a:rPr lang="en-US" sz="1800" dirty="0">
                <a:solidFill>
                  <a:srgbClr val="222222"/>
                </a:solidFill>
                <a:highlight>
                  <a:srgbClr val="FFFFFF"/>
                </a:highlight>
              </a:rPr>
              <a:t>Watson, C. A., Topp, C. F. E., Mead, A.,</a:t>
            </a:r>
            <a:r>
              <a:rPr lang="en-US" sz="1800" i="1" dirty="0">
                <a:solidFill>
                  <a:srgbClr val="222222"/>
                </a:solidFill>
                <a:highlight>
                  <a:srgbClr val="FFFFFF"/>
                </a:highlight>
              </a:rPr>
              <a:t> et al., </a:t>
            </a:r>
            <a:r>
              <a:rPr lang="en-US" sz="1800" dirty="0">
                <a:solidFill>
                  <a:srgbClr val="222222"/>
                </a:solidFill>
                <a:highlight>
                  <a:srgbClr val="FFFFFF"/>
                </a:highlight>
              </a:rPr>
              <a:t>(2024). </a:t>
            </a:r>
            <a:r>
              <a:rPr lang="en-US" sz="1800" dirty="0">
                <a:solidFill>
                  <a:srgbClr val="C00000"/>
                </a:solidFill>
                <a:highlight>
                  <a:srgbClr val="FFFFFF"/>
                </a:highlight>
              </a:rPr>
              <a:t>Future proofing a long-term agricultural experiment for decades to come: Relocation and redesign</a:t>
            </a:r>
            <a:r>
              <a:rPr lang="en-US" sz="1800" dirty="0">
                <a:solidFill>
                  <a:srgbClr val="222222"/>
                </a:solidFill>
                <a:highlight>
                  <a:srgbClr val="FFFFFF"/>
                </a:highlight>
              </a:rPr>
              <a:t>. </a:t>
            </a:r>
            <a:r>
              <a:rPr lang="en-US" sz="1800" i="1" dirty="0">
                <a:solidFill>
                  <a:srgbClr val="222222"/>
                </a:solidFill>
                <a:highlight>
                  <a:srgbClr val="FFFFFF"/>
                </a:highlight>
              </a:rPr>
              <a:t>European Journal of Agronomy</a:t>
            </a:r>
            <a:r>
              <a:rPr lang="en-US" sz="1800" dirty="0">
                <a:solidFill>
                  <a:srgbClr val="222222"/>
                </a:solidFill>
                <a:highlight>
                  <a:srgbClr val="FFFFFF"/>
                </a:highlight>
              </a:rPr>
              <a:t>, 158, 127214.</a:t>
            </a:r>
          </a:p>
          <a:p>
            <a:endParaRPr lang="en-US" sz="1800" dirty="0">
              <a:solidFill>
                <a:srgbClr val="222222"/>
              </a:solidFill>
              <a:highlight>
                <a:srgbClr val="FFFFFF"/>
              </a:highlight>
            </a:endParaRPr>
          </a:p>
          <a:p>
            <a:r>
              <a:rPr lang="en-GB" sz="1800" dirty="0"/>
              <a:t>Willoughby, C.M., Topp, C.F., Hallett, P.D. et al. (2023). </a:t>
            </a:r>
            <a:r>
              <a:rPr lang="en-GB" sz="1800" dirty="0">
                <a:solidFill>
                  <a:srgbClr val="C00000"/>
                </a:solidFill>
              </a:rPr>
              <a:t>Soil health metrics reflect yields in long-term cropping system experiments</a:t>
            </a:r>
            <a:r>
              <a:rPr lang="en-GB" sz="1800" i="1" dirty="0">
                <a:solidFill>
                  <a:srgbClr val="C00000"/>
                </a:solidFill>
              </a:rPr>
              <a:t>. </a:t>
            </a:r>
            <a:r>
              <a:rPr lang="en-GB" sz="1800" i="1" dirty="0" err="1"/>
              <a:t>Agron</a:t>
            </a:r>
            <a:r>
              <a:rPr lang="en-GB" sz="1800" i="1" dirty="0"/>
              <a:t>. Sustain. Dev</a:t>
            </a:r>
            <a:r>
              <a:rPr lang="en-GB" sz="1800" dirty="0"/>
              <a:t>. 43, 65 https://doi.org/10.1007/s13593-023-00919-3</a:t>
            </a:r>
          </a:p>
          <a:p>
            <a:endParaRPr lang="en-GB" sz="1800" dirty="0"/>
          </a:p>
        </p:txBody>
      </p:sp>
    </p:spTree>
    <p:extLst>
      <p:ext uri="{BB962C8B-B14F-4D97-AF65-F5344CB8AC3E}">
        <p14:creationId xmlns:p14="http://schemas.microsoft.com/office/powerpoint/2010/main" val="445487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The Soils of Scotland | UK Soil Observatory | UK Research and Innovation">
            <a:extLst>
              <a:ext uri="{FF2B5EF4-FFF2-40B4-BE49-F238E27FC236}">
                <a16:creationId xmlns:a16="http://schemas.microsoft.com/office/drawing/2014/main" id="{D7BB316E-082B-9FDE-DEE6-095A0C16D8E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09"/>
          <a:stretch/>
        </p:blipFill>
        <p:spPr bwMode="auto">
          <a:xfrm>
            <a:off x="2570511" y="0"/>
            <a:ext cx="4725562"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1">
            <a:extLst>
              <a:ext uri="{FF2B5EF4-FFF2-40B4-BE49-F238E27FC236}">
                <a16:creationId xmlns:a16="http://schemas.microsoft.com/office/drawing/2014/main" id="{2D799A5F-9059-F087-D494-A315436C9C3A}"/>
              </a:ext>
            </a:extLst>
          </p:cNvPr>
          <p:cNvGrpSpPr/>
          <p:nvPr/>
        </p:nvGrpSpPr>
        <p:grpSpPr>
          <a:xfrm>
            <a:off x="8211214" y="1882745"/>
            <a:ext cx="1638522" cy="1900336"/>
            <a:chOff x="4653" y="2099726"/>
            <a:chExt cx="2170911" cy="4232720"/>
          </a:xfrm>
        </p:grpSpPr>
        <p:sp>
          <p:nvSpPr>
            <p:cNvPr id="9" name="Rectangle: Rounded Corners 8">
              <a:extLst>
                <a:ext uri="{FF2B5EF4-FFF2-40B4-BE49-F238E27FC236}">
                  <a16:creationId xmlns:a16="http://schemas.microsoft.com/office/drawing/2014/main" id="{AC4AA87F-9F34-9C96-555C-B322B36B567A}"/>
                </a:ext>
              </a:extLst>
            </p:cNvPr>
            <p:cNvSpPr/>
            <p:nvPr/>
          </p:nvSpPr>
          <p:spPr>
            <a:xfrm>
              <a:off x="4653" y="2099726"/>
              <a:ext cx="2170911" cy="4232720"/>
            </a:xfrm>
            <a:prstGeom prst="roundRect">
              <a:avLst>
                <a:gd name="adj" fmla="val 10000"/>
              </a:avLst>
            </a:prstGeom>
            <a:ln w="57150">
              <a:solidFill>
                <a:schemeClr val="accent6">
                  <a:lumMod val="60000"/>
                  <a:lumOff val="40000"/>
                </a:schemeClr>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GB" sz="1600"/>
            </a:p>
          </p:txBody>
        </p:sp>
        <p:sp>
          <p:nvSpPr>
            <p:cNvPr id="10" name="Rectangle: Rounded Corners 4">
              <a:extLst>
                <a:ext uri="{FF2B5EF4-FFF2-40B4-BE49-F238E27FC236}">
                  <a16:creationId xmlns:a16="http://schemas.microsoft.com/office/drawing/2014/main" id="{CEC4D631-537E-1A65-29DD-41EEAF9E8933}"/>
                </a:ext>
              </a:extLst>
            </p:cNvPr>
            <p:cNvSpPr txBox="1"/>
            <p:nvPr/>
          </p:nvSpPr>
          <p:spPr>
            <a:xfrm>
              <a:off x="68237" y="2163310"/>
              <a:ext cx="2043743" cy="4105552"/>
            </a:xfrm>
            <a:prstGeom prst="rect">
              <a:avLst/>
            </a:prstGeom>
            <a:ln>
              <a:solidFill>
                <a:schemeClr val="accent6">
                  <a:lumMod val="60000"/>
                  <a:lumOff val="40000"/>
                </a:schemeClr>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1600" b="1" kern="1200" dirty="0"/>
                <a:t>pHoenix Long Term Experiment </a:t>
              </a:r>
              <a:r>
                <a:rPr lang="en-GB" sz="1600" kern="1200" dirty="0"/>
                <a:t>(LTE), SRUC Craibstone, Aberdeen</a:t>
              </a:r>
            </a:p>
          </p:txBody>
        </p:sp>
      </p:grpSp>
      <p:grpSp>
        <p:nvGrpSpPr>
          <p:cNvPr id="3" name="Group 2">
            <a:extLst>
              <a:ext uri="{FF2B5EF4-FFF2-40B4-BE49-F238E27FC236}">
                <a16:creationId xmlns:a16="http://schemas.microsoft.com/office/drawing/2014/main" id="{A054CD2E-E8CD-4F7D-03B0-2C9D8583BDBE}"/>
              </a:ext>
            </a:extLst>
          </p:cNvPr>
          <p:cNvGrpSpPr/>
          <p:nvPr/>
        </p:nvGrpSpPr>
        <p:grpSpPr>
          <a:xfrm>
            <a:off x="10126775" y="1880015"/>
            <a:ext cx="1638522" cy="1900336"/>
            <a:chOff x="2357920" y="2099726"/>
            <a:chExt cx="2170911" cy="4232720"/>
          </a:xfrm>
        </p:grpSpPr>
        <p:sp>
          <p:nvSpPr>
            <p:cNvPr id="7" name="Rectangle: Rounded Corners 6">
              <a:extLst>
                <a:ext uri="{FF2B5EF4-FFF2-40B4-BE49-F238E27FC236}">
                  <a16:creationId xmlns:a16="http://schemas.microsoft.com/office/drawing/2014/main" id="{4E81B8B6-E034-2CBA-1954-94784A650107}"/>
                </a:ext>
              </a:extLst>
            </p:cNvPr>
            <p:cNvSpPr/>
            <p:nvPr/>
          </p:nvSpPr>
          <p:spPr>
            <a:xfrm>
              <a:off x="2357920" y="2099726"/>
              <a:ext cx="2170911" cy="4232720"/>
            </a:xfrm>
            <a:prstGeom prst="roundRect">
              <a:avLst>
                <a:gd name="adj" fmla="val 10000"/>
              </a:avLst>
            </a:prstGeom>
            <a:ln w="57150">
              <a:solidFill>
                <a:schemeClr val="accent5"/>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GB" sz="1600"/>
            </a:p>
          </p:txBody>
        </p:sp>
        <p:sp>
          <p:nvSpPr>
            <p:cNvPr id="8" name="Rectangle: Rounded Corners 6">
              <a:extLst>
                <a:ext uri="{FF2B5EF4-FFF2-40B4-BE49-F238E27FC236}">
                  <a16:creationId xmlns:a16="http://schemas.microsoft.com/office/drawing/2014/main" id="{F06581D4-D899-1D59-27E5-8627570DAC26}"/>
                </a:ext>
              </a:extLst>
            </p:cNvPr>
            <p:cNvSpPr txBox="1"/>
            <p:nvPr/>
          </p:nvSpPr>
          <p:spPr>
            <a:xfrm>
              <a:off x="2421504" y="2163310"/>
              <a:ext cx="2043743" cy="410555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1600" b="1" kern="1200" dirty="0"/>
                <a:t>Tulloch Organic LTE</a:t>
              </a:r>
              <a:r>
                <a:rPr lang="en-GB" sz="1600" kern="1200" dirty="0"/>
                <a:t>, SRUC Craibstone, Aberdeen</a:t>
              </a:r>
            </a:p>
          </p:txBody>
        </p:sp>
      </p:grpSp>
      <p:grpSp>
        <p:nvGrpSpPr>
          <p:cNvPr id="4" name="Group 3">
            <a:extLst>
              <a:ext uri="{FF2B5EF4-FFF2-40B4-BE49-F238E27FC236}">
                <a16:creationId xmlns:a16="http://schemas.microsoft.com/office/drawing/2014/main" id="{0C29ECB2-B7CA-F25D-D76A-F495ABD9DFAE}"/>
              </a:ext>
            </a:extLst>
          </p:cNvPr>
          <p:cNvGrpSpPr/>
          <p:nvPr/>
        </p:nvGrpSpPr>
        <p:grpSpPr>
          <a:xfrm>
            <a:off x="9137204" y="3977730"/>
            <a:ext cx="1638522" cy="1900336"/>
            <a:chOff x="4711188" y="2099726"/>
            <a:chExt cx="2170911" cy="4232720"/>
          </a:xfrm>
        </p:grpSpPr>
        <p:sp>
          <p:nvSpPr>
            <p:cNvPr id="5" name="Rectangle: Rounded Corners 4">
              <a:extLst>
                <a:ext uri="{FF2B5EF4-FFF2-40B4-BE49-F238E27FC236}">
                  <a16:creationId xmlns:a16="http://schemas.microsoft.com/office/drawing/2014/main" id="{2232522C-7046-6AED-6D6E-A4313EAC3E8D}"/>
                </a:ext>
              </a:extLst>
            </p:cNvPr>
            <p:cNvSpPr/>
            <p:nvPr/>
          </p:nvSpPr>
          <p:spPr>
            <a:xfrm>
              <a:off x="4711188" y="2099726"/>
              <a:ext cx="2170911" cy="4232720"/>
            </a:xfrm>
            <a:prstGeom prst="roundRect">
              <a:avLst>
                <a:gd name="adj" fmla="val 10000"/>
              </a:avLst>
            </a:prstGeom>
            <a:ln w="57150">
              <a:solidFill>
                <a:schemeClr val="accent2"/>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GB" sz="1600"/>
            </a:p>
          </p:txBody>
        </p:sp>
        <p:sp>
          <p:nvSpPr>
            <p:cNvPr id="6" name="Rectangle: Rounded Corners 8">
              <a:extLst>
                <a:ext uri="{FF2B5EF4-FFF2-40B4-BE49-F238E27FC236}">
                  <a16:creationId xmlns:a16="http://schemas.microsoft.com/office/drawing/2014/main" id="{A9DB44C4-EC13-B48E-CEFC-B18FCE615471}"/>
                </a:ext>
              </a:extLst>
            </p:cNvPr>
            <p:cNvSpPr txBox="1"/>
            <p:nvPr/>
          </p:nvSpPr>
          <p:spPr>
            <a:xfrm>
              <a:off x="4774772" y="2163310"/>
              <a:ext cx="2043743" cy="4105552"/>
            </a:xfrm>
            <a:prstGeom prst="rect">
              <a:avLst/>
            </a:prstGeom>
            <a:ln>
              <a:solidFill>
                <a:schemeClr val="accent2"/>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1600" b="1" kern="1200" dirty="0"/>
                <a:t>Intercopped Species trial</a:t>
              </a:r>
              <a:r>
                <a:rPr lang="en-GB" sz="1600" kern="1200" dirty="0"/>
                <a:t>, SRUC </a:t>
              </a:r>
              <a:r>
                <a:rPr lang="en-GB" sz="1600" kern="1200" dirty="0" err="1"/>
                <a:t>Crabistone</a:t>
              </a:r>
              <a:r>
                <a:rPr lang="en-GB" sz="1600" kern="1200" dirty="0"/>
                <a:t>, Aberdeen</a:t>
              </a:r>
            </a:p>
          </p:txBody>
        </p:sp>
      </p:grpSp>
      <p:grpSp>
        <p:nvGrpSpPr>
          <p:cNvPr id="11" name="Group 10">
            <a:extLst>
              <a:ext uri="{FF2B5EF4-FFF2-40B4-BE49-F238E27FC236}">
                <a16:creationId xmlns:a16="http://schemas.microsoft.com/office/drawing/2014/main" id="{D1257F66-E40F-3CF4-129B-65BC4A147267}"/>
              </a:ext>
            </a:extLst>
          </p:cNvPr>
          <p:cNvGrpSpPr/>
          <p:nvPr/>
        </p:nvGrpSpPr>
        <p:grpSpPr>
          <a:xfrm>
            <a:off x="692291" y="3069754"/>
            <a:ext cx="1682012" cy="1944216"/>
            <a:chOff x="7064456" y="2099726"/>
            <a:chExt cx="2170911" cy="4232720"/>
          </a:xfrm>
        </p:grpSpPr>
        <p:sp>
          <p:nvSpPr>
            <p:cNvPr id="15" name="Rectangle: Rounded Corners 14">
              <a:extLst>
                <a:ext uri="{FF2B5EF4-FFF2-40B4-BE49-F238E27FC236}">
                  <a16:creationId xmlns:a16="http://schemas.microsoft.com/office/drawing/2014/main" id="{3671476C-0F8E-017B-6679-B9AF03F7DC45}"/>
                </a:ext>
              </a:extLst>
            </p:cNvPr>
            <p:cNvSpPr/>
            <p:nvPr/>
          </p:nvSpPr>
          <p:spPr>
            <a:xfrm>
              <a:off x="7064456" y="2099726"/>
              <a:ext cx="2170911" cy="4232720"/>
            </a:xfrm>
            <a:prstGeom prst="roundRect">
              <a:avLst>
                <a:gd name="adj" fmla="val 10000"/>
              </a:avLst>
            </a:prstGeom>
            <a:ln w="57150">
              <a:solidFill>
                <a:schemeClr val="accent1"/>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GB" sz="1600"/>
            </a:p>
          </p:txBody>
        </p:sp>
        <p:sp>
          <p:nvSpPr>
            <p:cNvPr id="16" name="Rectangle: Rounded Corners 4">
              <a:extLst>
                <a:ext uri="{FF2B5EF4-FFF2-40B4-BE49-F238E27FC236}">
                  <a16:creationId xmlns:a16="http://schemas.microsoft.com/office/drawing/2014/main" id="{8C6B9D13-4EBB-52CE-2FA1-364FA4A31A8D}"/>
                </a:ext>
              </a:extLst>
            </p:cNvPr>
            <p:cNvSpPr txBox="1"/>
            <p:nvPr/>
          </p:nvSpPr>
          <p:spPr>
            <a:xfrm>
              <a:off x="7128040" y="2163310"/>
              <a:ext cx="2043743" cy="410555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1600" b="1" kern="1200" dirty="0"/>
                <a:t>Nitrous Oxide Emission trial</a:t>
              </a:r>
              <a:r>
                <a:rPr lang="en-GB" sz="1600" kern="1200" dirty="0"/>
                <a:t>,</a:t>
              </a:r>
              <a:r>
                <a:rPr lang="en-GB" sz="1600" b="0" i="0" kern="1200" dirty="0"/>
                <a:t> Kirkton, Crianlarich</a:t>
              </a:r>
              <a:r>
                <a:rPr lang="en-GB" sz="1600" kern="1200" dirty="0"/>
                <a:t> </a:t>
              </a:r>
            </a:p>
          </p:txBody>
        </p:sp>
      </p:grpSp>
      <p:cxnSp>
        <p:nvCxnSpPr>
          <p:cNvPr id="13" name="Straight Arrow Connector 12">
            <a:extLst>
              <a:ext uri="{FF2B5EF4-FFF2-40B4-BE49-F238E27FC236}">
                <a16:creationId xmlns:a16="http://schemas.microsoft.com/office/drawing/2014/main" id="{508D8D45-D447-D618-BFB1-198BBEC41B9B}"/>
              </a:ext>
            </a:extLst>
          </p:cNvPr>
          <p:cNvCxnSpPr>
            <a:cxnSpLocks/>
          </p:cNvCxnSpPr>
          <p:nvPr/>
        </p:nvCxnSpPr>
        <p:spPr>
          <a:xfrm flipH="1" flipV="1">
            <a:off x="6525381" y="3220642"/>
            <a:ext cx="1835764" cy="792507"/>
          </a:xfrm>
          <a:prstGeom prst="straightConnector1">
            <a:avLst/>
          </a:prstGeom>
          <a:ln w="76200"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4" name="Straight Arrow Connector 13">
            <a:extLst>
              <a:ext uri="{FF2B5EF4-FFF2-40B4-BE49-F238E27FC236}">
                <a16:creationId xmlns:a16="http://schemas.microsoft.com/office/drawing/2014/main" id="{FD999076-5A37-C200-A6A5-6B8261722B23}"/>
              </a:ext>
            </a:extLst>
          </p:cNvPr>
          <p:cNvCxnSpPr>
            <a:cxnSpLocks/>
          </p:cNvCxnSpPr>
          <p:nvPr/>
        </p:nvCxnSpPr>
        <p:spPr>
          <a:xfrm>
            <a:off x="2533422" y="3751804"/>
            <a:ext cx="1879727" cy="360040"/>
          </a:xfrm>
          <a:prstGeom prst="straightConnector1">
            <a:avLst/>
          </a:prstGeom>
          <a:ln w="76200"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22" name="TextBox 21">
            <a:extLst>
              <a:ext uri="{FF2B5EF4-FFF2-40B4-BE49-F238E27FC236}">
                <a16:creationId xmlns:a16="http://schemas.microsoft.com/office/drawing/2014/main" id="{2ADE99FC-4910-45F1-A393-583F6E72F277}"/>
              </a:ext>
            </a:extLst>
          </p:cNvPr>
          <p:cNvSpPr txBox="1"/>
          <p:nvPr/>
        </p:nvSpPr>
        <p:spPr>
          <a:xfrm>
            <a:off x="189323" y="1400730"/>
            <a:ext cx="3847235" cy="1015663"/>
          </a:xfrm>
          <a:prstGeom prst="rect">
            <a:avLst/>
          </a:prstGeom>
          <a:solidFill>
            <a:srgbClr val="DBF3EF">
              <a:alpha val="47843"/>
            </a:srgbClr>
          </a:solidFill>
        </p:spPr>
        <p:txBody>
          <a:bodyPr wrap="square">
            <a:spAutoFit/>
          </a:bodyPr>
          <a:lstStyle/>
          <a:p>
            <a:pPr algn="ctr"/>
            <a:r>
              <a:rPr lang="en-US" sz="2000" dirty="0"/>
              <a:t>Total Scottish agricultural area in 2023 was 5.33 million hectares (69% of total land).</a:t>
            </a:r>
            <a:endParaRPr lang="en-GB" sz="2000" dirty="0"/>
          </a:p>
        </p:txBody>
      </p:sp>
    </p:spTree>
    <p:extLst>
      <p:ext uri="{BB962C8B-B14F-4D97-AF65-F5344CB8AC3E}">
        <p14:creationId xmlns:p14="http://schemas.microsoft.com/office/powerpoint/2010/main" val="1800760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C450DF7D-2DA2-0F43-AEA5-BE5527DE5E33}"/>
              </a:ext>
            </a:extLst>
          </p:cNvPr>
          <p:cNvSpPr>
            <a:spLocks noGrp="1"/>
          </p:cNvSpPr>
          <p:nvPr>
            <p:ph type="title"/>
          </p:nvPr>
        </p:nvSpPr>
        <p:spPr>
          <a:xfrm>
            <a:off x="2234495" y="365212"/>
            <a:ext cx="8181191" cy="1325870"/>
          </a:xfrm>
        </p:spPr>
        <p:txBody>
          <a:bodyPr>
            <a:normAutofit fontScale="90000"/>
          </a:bodyPr>
          <a:lstStyle/>
          <a:p>
            <a:r>
              <a:rPr lang="en-GB" dirty="0"/>
              <a:t>How does soil pH influence grazed grassland sward yield and nutritional quality?</a:t>
            </a:r>
          </a:p>
        </p:txBody>
      </p:sp>
      <p:sp>
        <p:nvSpPr>
          <p:cNvPr id="13" name="Content Placeholder 12">
            <a:extLst>
              <a:ext uri="{FF2B5EF4-FFF2-40B4-BE49-F238E27FC236}">
                <a16:creationId xmlns:a16="http://schemas.microsoft.com/office/drawing/2014/main" id="{11860AAA-AC6A-F7E1-39B7-7792E65D58AE}"/>
              </a:ext>
            </a:extLst>
          </p:cNvPr>
          <p:cNvSpPr>
            <a:spLocks noGrp="1"/>
          </p:cNvSpPr>
          <p:nvPr>
            <p:ph sz="half" idx="1"/>
          </p:nvPr>
        </p:nvSpPr>
        <p:spPr>
          <a:xfrm>
            <a:off x="838091" y="2101784"/>
            <a:ext cx="5180926" cy="4352346"/>
          </a:xfrm>
        </p:spPr>
        <p:txBody>
          <a:bodyPr>
            <a:normAutofit fontScale="92500"/>
          </a:bodyPr>
          <a:lstStyle/>
          <a:p>
            <a:r>
              <a:rPr lang="en-GB" dirty="0"/>
              <a:t>Soil pH values are a measure of hydrogen ions - indicates soil acidity or alkalinity</a:t>
            </a:r>
          </a:p>
          <a:p>
            <a:endParaRPr lang="en-GB" dirty="0"/>
          </a:p>
          <a:p>
            <a:r>
              <a:rPr lang="en-GB" dirty="0"/>
              <a:t>Noted concern for decline in agricultural soil pH values – less liming the last 20+ years (Goulding, 2016; Edwards et al., 2016; Holland et al., 2018). </a:t>
            </a:r>
          </a:p>
          <a:p>
            <a:pPr lvl="1"/>
            <a:endParaRPr lang="en-GB" dirty="0"/>
          </a:p>
          <a:p>
            <a:r>
              <a:rPr lang="en-GB" dirty="0"/>
              <a:t>“Master soil variable” that effects,</a:t>
            </a:r>
          </a:p>
          <a:p>
            <a:pPr lvl="1"/>
            <a:r>
              <a:rPr lang="en-GB" dirty="0"/>
              <a:t>Biological,</a:t>
            </a:r>
          </a:p>
          <a:p>
            <a:pPr lvl="1"/>
            <a:r>
              <a:rPr lang="en-GB" dirty="0"/>
              <a:t>Physical,</a:t>
            </a:r>
          </a:p>
          <a:p>
            <a:pPr lvl="1"/>
            <a:r>
              <a:rPr lang="en-GB" dirty="0"/>
              <a:t>Chemical aspects of soil </a:t>
            </a:r>
          </a:p>
          <a:p>
            <a:pPr marL="342866" lvl="1" indent="0">
              <a:buNone/>
            </a:pPr>
            <a:endParaRPr lang="en-GB" dirty="0">
              <a:sym typeface="Wingdings" panose="05000000000000000000" pitchFamily="2" charset="2"/>
            </a:endParaRPr>
          </a:p>
          <a:p>
            <a:pPr marL="342866" lvl="1" indent="0">
              <a:buNone/>
            </a:pPr>
            <a:r>
              <a:rPr lang="en-GB" dirty="0">
                <a:sym typeface="Wingdings" panose="05000000000000000000" pitchFamily="2" charset="2"/>
              </a:rPr>
              <a:t>		 plant  animal </a:t>
            </a:r>
            <a:endParaRPr lang="en-GB" dirty="0"/>
          </a:p>
        </p:txBody>
      </p:sp>
      <p:grpSp>
        <p:nvGrpSpPr>
          <p:cNvPr id="2" name="Group 1">
            <a:extLst>
              <a:ext uri="{FF2B5EF4-FFF2-40B4-BE49-F238E27FC236}">
                <a16:creationId xmlns:a16="http://schemas.microsoft.com/office/drawing/2014/main" id="{0A26F378-3D19-FE03-3398-AE1CC8502640}"/>
              </a:ext>
            </a:extLst>
          </p:cNvPr>
          <p:cNvGrpSpPr/>
          <p:nvPr/>
        </p:nvGrpSpPr>
        <p:grpSpPr>
          <a:xfrm>
            <a:off x="0" y="-25500"/>
            <a:ext cx="2170911" cy="1716582"/>
            <a:chOff x="4653" y="2099726"/>
            <a:chExt cx="2170911" cy="4232720"/>
          </a:xfrm>
        </p:grpSpPr>
        <p:sp>
          <p:nvSpPr>
            <p:cNvPr id="8" name="Rectangle: Rounded Corners 7">
              <a:extLst>
                <a:ext uri="{FF2B5EF4-FFF2-40B4-BE49-F238E27FC236}">
                  <a16:creationId xmlns:a16="http://schemas.microsoft.com/office/drawing/2014/main" id="{ECA9B7D1-E376-7341-2D54-33F288898871}"/>
                </a:ext>
              </a:extLst>
            </p:cNvPr>
            <p:cNvSpPr/>
            <p:nvPr/>
          </p:nvSpPr>
          <p:spPr>
            <a:xfrm>
              <a:off x="4653" y="2099726"/>
              <a:ext cx="2170911" cy="4232720"/>
            </a:xfrm>
            <a:prstGeom prst="roundRect">
              <a:avLst>
                <a:gd name="adj" fmla="val 10000"/>
              </a:avLst>
            </a:prstGeom>
            <a:ln w="57150">
              <a:solidFill>
                <a:schemeClr val="accent6"/>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GB" sz="2000"/>
            </a:p>
          </p:txBody>
        </p:sp>
        <p:sp>
          <p:nvSpPr>
            <p:cNvPr id="9" name="Rectangle: Rounded Corners 4">
              <a:extLst>
                <a:ext uri="{FF2B5EF4-FFF2-40B4-BE49-F238E27FC236}">
                  <a16:creationId xmlns:a16="http://schemas.microsoft.com/office/drawing/2014/main" id="{B7AEA9B8-F857-00C6-73C5-581269DC523E}"/>
                </a:ext>
              </a:extLst>
            </p:cNvPr>
            <p:cNvSpPr txBox="1"/>
            <p:nvPr/>
          </p:nvSpPr>
          <p:spPr>
            <a:xfrm>
              <a:off x="68237" y="2163310"/>
              <a:ext cx="2043743" cy="410555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000" b="1" kern="1200" dirty="0"/>
                <a:t>pHoenix Long Term Experiment </a:t>
              </a:r>
              <a:r>
                <a:rPr lang="en-GB" sz="2000" kern="1200" dirty="0"/>
                <a:t>(LTE), SRUC Craibstone, Aberdeen</a:t>
              </a:r>
            </a:p>
          </p:txBody>
        </p:sp>
      </p:grpSp>
      <p:pic>
        <p:nvPicPr>
          <p:cNvPr id="29" name="Picture 2" descr="Influence of soil pH on plant nutrient availability - Potash Development  Association (PDA)">
            <a:extLst>
              <a:ext uri="{FF2B5EF4-FFF2-40B4-BE49-F238E27FC236}">
                <a16:creationId xmlns:a16="http://schemas.microsoft.com/office/drawing/2014/main" id="{039F6046-69ED-C684-1EB5-4B8CCEBDB2D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51190" y="2053836"/>
            <a:ext cx="5564623" cy="38967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2424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xEl>
                                              <p:pRg st="4" end="4"/>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xEl>
                                              <p:pRg st="5" end="5"/>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xEl>
                                              <p:pRg st="6" end="6"/>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
                                            <p:txEl>
                                              <p:pRg st="7" end="7"/>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
                                            <p:txEl>
                                              <p:pRg st="9" end="9"/>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C450DF7D-2DA2-0F43-AEA5-BE5527DE5E33}"/>
              </a:ext>
            </a:extLst>
          </p:cNvPr>
          <p:cNvSpPr>
            <a:spLocks noGrp="1"/>
          </p:cNvSpPr>
          <p:nvPr>
            <p:ph type="title"/>
          </p:nvPr>
        </p:nvSpPr>
        <p:spPr>
          <a:xfrm>
            <a:off x="2234495" y="365212"/>
            <a:ext cx="9117827" cy="1325870"/>
          </a:xfrm>
        </p:spPr>
        <p:txBody>
          <a:bodyPr>
            <a:normAutofit fontScale="90000"/>
          </a:bodyPr>
          <a:lstStyle/>
          <a:p>
            <a:r>
              <a:rPr lang="en-GB" dirty="0"/>
              <a:t>How does soil pH influence grazed grassland sward yield and nutritional quality?</a:t>
            </a:r>
          </a:p>
        </p:txBody>
      </p:sp>
      <p:sp>
        <p:nvSpPr>
          <p:cNvPr id="10" name="Content Placeholder 9">
            <a:extLst>
              <a:ext uri="{FF2B5EF4-FFF2-40B4-BE49-F238E27FC236}">
                <a16:creationId xmlns:a16="http://schemas.microsoft.com/office/drawing/2014/main" id="{95445566-8387-3603-11B7-C7981CCEA436}"/>
              </a:ext>
            </a:extLst>
          </p:cNvPr>
          <p:cNvSpPr>
            <a:spLocks noGrp="1"/>
          </p:cNvSpPr>
          <p:nvPr>
            <p:ph sz="half" idx="1"/>
          </p:nvPr>
        </p:nvSpPr>
        <p:spPr/>
        <p:txBody>
          <a:bodyPr/>
          <a:lstStyle/>
          <a:p>
            <a:endParaRPr lang="en-GB" dirty="0"/>
          </a:p>
        </p:txBody>
      </p:sp>
      <p:grpSp>
        <p:nvGrpSpPr>
          <p:cNvPr id="2" name="Group 1">
            <a:extLst>
              <a:ext uri="{FF2B5EF4-FFF2-40B4-BE49-F238E27FC236}">
                <a16:creationId xmlns:a16="http://schemas.microsoft.com/office/drawing/2014/main" id="{0A26F378-3D19-FE03-3398-AE1CC8502640}"/>
              </a:ext>
            </a:extLst>
          </p:cNvPr>
          <p:cNvGrpSpPr/>
          <p:nvPr/>
        </p:nvGrpSpPr>
        <p:grpSpPr>
          <a:xfrm>
            <a:off x="0" y="-25500"/>
            <a:ext cx="2170911" cy="1716582"/>
            <a:chOff x="4653" y="2099726"/>
            <a:chExt cx="2170911" cy="4232720"/>
          </a:xfrm>
        </p:grpSpPr>
        <p:sp>
          <p:nvSpPr>
            <p:cNvPr id="8" name="Rectangle: Rounded Corners 7">
              <a:extLst>
                <a:ext uri="{FF2B5EF4-FFF2-40B4-BE49-F238E27FC236}">
                  <a16:creationId xmlns:a16="http://schemas.microsoft.com/office/drawing/2014/main" id="{ECA9B7D1-E376-7341-2D54-33F288898871}"/>
                </a:ext>
              </a:extLst>
            </p:cNvPr>
            <p:cNvSpPr/>
            <p:nvPr/>
          </p:nvSpPr>
          <p:spPr>
            <a:xfrm>
              <a:off x="4653" y="2099726"/>
              <a:ext cx="2170911" cy="4232720"/>
            </a:xfrm>
            <a:prstGeom prst="roundRect">
              <a:avLst>
                <a:gd name="adj" fmla="val 10000"/>
              </a:avLst>
            </a:prstGeom>
            <a:ln w="57150">
              <a:solidFill>
                <a:schemeClr val="accent6"/>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GB" sz="2000"/>
            </a:p>
          </p:txBody>
        </p:sp>
        <p:sp>
          <p:nvSpPr>
            <p:cNvPr id="9" name="Rectangle: Rounded Corners 4">
              <a:extLst>
                <a:ext uri="{FF2B5EF4-FFF2-40B4-BE49-F238E27FC236}">
                  <a16:creationId xmlns:a16="http://schemas.microsoft.com/office/drawing/2014/main" id="{B7AEA9B8-F857-00C6-73C5-581269DC523E}"/>
                </a:ext>
              </a:extLst>
            </p:cNvPr>
            <p:cNvSpPr txBox="1"/>
            <p:nvPr/>
          </p:nvSpPr>
          <p:spPr>
            <a:xfrm>
              <a:off x="68237" y="2163310"/>
              <a:ext cx="2043743" cy="410555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000" b="1" kern="1200" dirty="0"/>
                <a:t>pHoenix Long Term Experiment </a:t>
              </a:r>
              <a:r>
                <a:rPr lang="en-GB" sz="2000" kern="1200" dirty="0"/>
                <a:t>(LTE), SRUC Craibstone, Aberdeen</a:t>
              </a:r>
            </a:p>
          </p:txBody>
        </p:sp>
      </p:grpSp>
      <p:pic>
        <p:nvPicPr>
          <p:cNvPr id="25" name="Picture 1439847591">
            <a:extLst>
              <a:ext uri="{FF2B5EF4-FFF2-40B4-BE49-F238E27FC236}">
                <a16:creationId xmlns:a16="http://schemas.microsoft.com/office/drawing/2014/main" id="{187C5024-7F8C-E168-AD30-94C7572E45C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6923" t="8899" r="-3" b="-7132"/>
          <a:stretch/>
        </p:blipFill>
        <p:spPr bwMode="auto">
          <a:xfrm>
            <a:off x="-2453" y="1773610"/>
            <a:ext cx="6241675" cy="3794830"/>
          </a:xfrm>
          <a:prstGeom prst="rect">
            <a:avLst/>
          </a:prstGeom>
          <a:noFill/>
          <a:extLst>
            <a:ext uri="{909E8E84-426E-40DD-AFC4-6F175D3DCCD1}">
              <a14:hiddenFill xmlns:a14="http://schemas.microsoft.com/office/drawing/2010/main">
                <a:solidFill>
                  <a:srgbClr val="FFFFFF"/>
                </a:solidFill>
              </a14:hiddenFill>
            </a:ext>
          </a:extLst>
        </p:spPr>
      </p:pic>
      <p:sp>
        <p:nvSpPr>
          <p:cNvPr id="26" name="Rectangle 8">
            <a:extLst>
              <a:ext uri="{FF2B5EF4-FFF2-40B4-BE49-F238E27FC236}">
                <a16:creationId xmlns:a16="http://schemas.microsoft.com/office/drawing/2014/main" id="{FF67B9FB-C5A9-1314-EBC4-6D6B40504F57}"/>
              </a:ext>
            </a:extLst>
          </p:cNvPr>
          <p:cNvSpPr>
            <a:spLocks noChangeArrowheads="1"/>
          </p:cNvSpPr>
          <p:nvPr/>
        </p:nvSpPr>
        <p:spPr bwMode="auto">
          <a:xfrm>
            <a:off x="721690" y="5264061"/>
            <a:ext cx="5589540" cy="1190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600" b="0" i="0" u="none" strike="noStrike" cap="none" normalizeH="0" baseline="0" dirty="0">
                <a:ln>
                  <a:noFill/>
                </a:ln>
                <a:effectLst/>
                <a:latin typeface="Calibri Light" panose="020F0302020204030204" pitchFamily="34" charset="0"/>
                <a:ea typeface="Times New Roman" panose="02020603050405020304" pitchFamily="18" charset="0"/>
                <a:cs typeface="Times New Roman" panose="02020603050405020304" pitchFamily="18" charset="0"/>
              </a:rPr>
              <a:t>Estimated annual lime product use (kt) in the UK over time from ALPC, MAFF and DEFRA.</a:t>
            </a:r>
            <a:r>
              <a:rPr kumimoji="0" lang="en-GB" altLang="en-US" sz="1400" b="0" i="0" u="none" strike="noStrike" cap="none" normalizeH="0" baseline="0" dirty="0">
                <a:ln>
                  <a:noFill/>
                </a:ln>
                <a:effectLst/>
                <a:latin typeface="Calibri" panose="020F0502020204030204" pitchFamily="34" charset="0"/>
                <a:ea typeface="Calibri" panose="020F0502020204030204" pitchFamily="34" charset="0"/>
                <a:cs typeface="Times New Roman" panose="02020603050405020304" pitchFamily="18" charset="0"/>
              </a:rPr>
              <a:t> </a:t>
            </a:r>
            <a:r>
              <a:rPr lang="en-GB" altLang="en-US" sz="1400" baseline="30000" dirty="0">
                <a:latin typeface="Calibri" panose="020F0502020204030204" pitchFamily="34" charset="0"/>
                <a:ea typeface="Calibri" panose="020F0502020204030204" pitchFamily="34" charset="0"/>
                <a:cs typeface="Times New Roman" panose="02020603050405020304" pitchFamily="18" charset="0"/>
              </a:rPr>
              <a:t>[</a:t>
            </a:r>
            <a:r>
              <a:rPr lang="en-GB" altLang="en-US" sz="1400" baseline="30000" dirty="0" bmk="">
                <a:latin typeface="Calibri" panose="020F0502020204030204" pitchFamily="34" charset="0"/>
                <a:ea typeface="Calibri" panose="020F0502020204030204" pitchFamily="34" charset="0"/>
                <a:cs typeface="Times New Roman" panose="02020603050405020304" pitchFamily="18" charset="0"/>
              </a:rPr>
              <a:t>1]</a:t>
            </a:r>
            <a:endParaRPr kumimoji="0" lang="en-GB" altLang="en-US" sz="1400" b="0" i="0" u="none" strike="noStrike" cap="none" normalizeH="0" baseline="30000" dirty="0" bmk="">
              <a:ln>
                <a:noFill/>
              </a:ln>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lang="en-GB" altLang="en-US" sz="1400" baseline="30000" dirty="0" bmk="">
              <a:latin typeface="Calibri" panose="020F0502020204030204" pitchFamily="34" charset="0"/>
              <a:cs typeface="Times New Roman" panose="02020603050405020304" pitchFamily="18" charset="0"/>
            </a:endParaRPr>
          </a:p>
          <a:p>
            <a:pPr algn="ctr" eaLnBrk="0" fontAlgn="base" hangingPunct="0">
              <a:spcBef>
                <a:spcPct val="0"/>
              </a:spcBef>
              <a:spcAft>
                <a:spcPct val="0"/>
              </a:spcAft>
            </a:pPr>
            <a:r>
              <a:rPr kumimoji="0" lang="en-GB" altLang="en-US" sz="1000" b="0" i="0" u="none" strike="noStrike" cap="none" normalizeH="0" baseline="30000" dirty="0">
                <a:ln>
                  <a:noFill/>
                </a:ln>
                <a:effectLst/>
                <a:latin typeface="Calibri" panose="020F0502020204030204" pitchFamily="34" charset="0"/>
                <a:ea typeface="Calibri" panose="020F050202020403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a:t>
            </a:r>
            <a:r>
              <a:rPr kumimoji="0" lang="en-GB" altLang="en-US" sz="1000" b="0" i="0" u="none" strike="noStrike" cap="none" normalizeH="0" baseline="30000" dirty="0" bmk="">
                <a:ln>
                  <a:noFill/>
                </a:ln>
                <a:effectLst/>
                <a:latin typeface="Calibri" panose="020F0502020204030204" pitchFamily="34" charset="0"/>
                <a:ea typeface="Calibri" panose="020F050202020403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1]</a:t>
            </a:r>
            <a:r>
              <a:rPr kumimoji="0" lang="en-GB" altLang="en-US" sz="1000" b="0" i="0" u="none" strike="noStrike" cap="none" normalizeH="0" baseline="0" dirty="0">
                <a:ln>
                  <a:noFill/>
                </a:ln>
                <a:effectLst/>
                <a:latin typeface="Calibri" panose="020F0502020204030204" pitchFamily="34" charset="0"/>
                <a:ea typeface="Calibri" panose="020F0502020204030204" pitchFamily="34" charset="0"/>
                <a:cs typeface="Times New Roman" panose="02020603050405020304" pitchFamily="18" charset="0"/>
              </a:rPr>
              <a:t> This data is an estimate and does not account for percent effective neutralizing value of total liming materials. This data is mostly representative of England with few additional sources from other parts of the UK.</a:t>
            </a:r>
            <a:endParaRPr kumimoji="0" lang="en-GB" altLang="en-US" sz="1000" b="0" i="0" u="none" strike="noStrike" cap="none" normalizeH="0" baseline="0" dirty="0">
              <a:ln>
                <a:noFill/>
              </a:ln>
              <a:effectLst/>
            </a:endParaRPr>
          </a:p>
        </p:txBody>
      </p:sp>
      <p:pic>
        <p:nvPicPr>
          <p:cNvPr id="30" name="Content Placeholder 29" descr="Chart, bar chart&#10;&#10;Description automatically generated">
            <a:extLst>
              <a:ext uri="{FF2B5EF4-FFF2-40B4-BE49-F238E27FC236}">
                <a16:creationId xmlns:a16="http://schemas.microsoft.com/office/drawing/2014/main" id="{002A76ED-99A1-EA70-4A5F-1D53D89F051C}"/>
              </a:ext>
            </a:extLst>
          </p:cNvPr>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6327044" y="1773610"/>
            <a:ext cx="5702059" cy="4032448"/>
          </a:xfrm>
          <a:prstGeom prst="rect">
            <a:avLst/>
          </a:prstGeom>
        </p:spPr>
      </p:pic>
    </p:spTree>
    <p:extLst>
      <p:ext uri="{BB962C8B-B14F-4D97-AF65-F5344CB8AC3E}">
        <p14:creationId xmlns:p14="http://schemas.microsoft.com/office/powerpoint/2010/main" val="1859294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descr="Realistic green grass isolated on white background 32473641 Vector Art at  Vecteezy">
            <a:extLst>
              <a:ext uri="{FF2B5EF4-FFF2-40B4-BE49-F238E27FC236}">
                <a16:creationId xmlns:a16="http://schemas.microsoft.com/office/drawing/2014/main" id="{219899C2-A5A6-0998-4825-FDB7A8D0D55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84632" y="4857375"/>
            <a:ext cx="2259818" cy="2255121"/>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a:extLst>
              <a:ext uri="{FF2B5EF4-FFF2-40B4-BE49-F238E27FC236}">
                <a16:creationId xmlns:a16="http://schemas.microsoft.com/office/drawing/2014/main" id="{96DA29D8-5D81-93CA-407B-2E1416BB1372}"/>
              </a:ext>
            </a:extLst>
          </p:cNvPr>
          <p:cNvSpPr>
            <a:spLocks noGrp="1"/>
          </p:cNvSpPr>
          <p:nvPr>
            <p:ph type="title"/>
          </p:nvPr>
        </p:nvSpPr>
        <p:spPr>
          <a:xfrm>
            <a:off x="2269197" y="365212"/>
            <a:ext cx="8253407" cy="1325870"/>
          </a:xfrm>
        </p:spPr>
        <p:txBody>
          <a:bodyPr>
            <a:normAutofit fontScale="90000"/>
          </a:bodyPr>
          <a:lstStyle/>
          <a:p>
            <a:r>
              <a:rPr lang="en-GB" dirty="0"/>
              <a:t>How does soil pH influence grazed grassland sward yield and nutritional quality?</a:t>
            </a:r>
          </a:p>
        </p:txBody>
      </p:sp>
      <p:pic>
        <p:nvPicPr>
          <p:cNvPr id="9" name="Content Placeholder 8" descr="A field with different types of plants&#10;&#10;Description automatically generated with medium confidence">
            <a:extLst>
              <a:ext uri="{FF2B5EF4-FFF2-40B4-BE49-F238E27FC236}">
                <a16:creationId xmlns:a16="http://schemas.microsoft.com/office/drawing/2014/main" id="{A4525B7E-3FE7-7434-1DB5-8B6288C22162}"/>
              </a:ext>
            </a:extLst>
          </p:cNvPr>
          <p:cNvPicPr>
            <a:picLocks noGrp="1" noChangeAspect="1"/>
          </p:cNvPicPr>
          <p:nvPr>
            <p:ph sz="half" idx="1"/>
          </p:nvPr>
        </p:nvPicPr>
        <p:blipFill rotWithShape="1">
          <a:blip r:embed="rId3">
            <a:extLst>
              <a:ext uri="{28A0092B-C50C-407E-A947-70E740481C1C}">
                <a14:useLocalDpi xmlns:a14="http://schemas.microsoft.com/office/drawing/2010/main" val="0"/>
              </a:ext>
            </a:extLst>
          </a:blip>
          <a:stretch/>
        </p:blipFill>
        <p:spPr>
          <a:xfrm>
            <a:off x="397084" y="2035380"/>
            <a:ext cx="4531990" cy="3176532"/>
          </a:xfrm>
        </p:spPr>
      </p:pic>
      <p:sp>
        <p:nvSpPr>
          <p:cNvPr id="8" name="Content Placeholder 7">
            <a:extLst>
              <a:ext uri="{FF2B5EF4-FFF2-40B4-BE49-F238E27FC236}">
                <a16:creationId xmlns:a16="http://schemas.microsoft.com/office/drawing/2014/main" id="{4B11C1F1-2259-5AB9-9069-12D1C9FE09D2}"/>
              </a:ext>
            </a:extLst>
          </p:cNvPr>
          <p:cNvSpPr>
            <a:spLocks noGrp="1"/>
          </p:cNvSpPr>
          <p:nvPr>
            <p:ph sz="half" idx="2"/>
          </p:nvPr>
        </p:nvSpPr>
        <p:spPr>
          <a:xfrm>
            <a:off x="5015086" y="2035194"/>
            <a:ext cx="6768752" cy="3266808"/>
          </a:xfrm>
        </p:spPr>
        <p:txBody>
          <a:bodyPr>
            <a:normAutofit/>
          </a:bodyPr>
          <a:lstStyle/>
          <a:p>
            <a:r>
              <a:rPr lang="en-US" dirty="0"/>
              <a:t>Woodlands field long-term pH experiment </a:t>
            </a:r>
          </a:p>
          <a:p>
            <a:pPr lvl="1"/>
            <a:r>
              <a:rPr lang="en-US" dirty="0"/>
              <a:t>Est 1961</a:t>
            </a:r>
          </a:p>
          <a:p>
            <a:pPr lvl="1"/>
            <a:r>
              <a:rPr lang="en-US" dirty="0"/>
              <a:t>Eight-course ley-arable crop rotation </a:t>
            </a:r>
          </a:p>
          <a:p>
            <a:pPr lvl="2"/>
            <a:r>
              <a:rPr lang="en-GB" sz="1800" kern="0" dirty="0">
                <a:effectLst/>
                <a:latin typeface="Calibri" panose="020F0502020204030204" pitchFamily="34" charset="0"/>
                <a:ea typeface="Calibri" panose="020F0502020204030204" pitchFamily="34" charset="0"/>
              </a:rPr>
              <a:t>Grass-clover year 1 hay, </a:t>
            </a:r>
            <a:r>
              <a:rPr lang="en-GB" sz="1800" b="1" kern="0" dirty="0">
                <a:effectLst/>
                <a:latin typeface="Calibri" panose="020F0502020204030204" pitchFamily="34" charset="0"/>
                <a:ea typeface="Calibri" panose="020F0502020204030204" pitchFamily="34" charset="0"/>
              </a:rPr>
              <a:t>grass-clover year 2, 3 grazed</a:t>
            </a:r>
            <a:r>
              <a:rPr lang="en-GB" sz="1800" kern="0" dirty="0">
                <a:effectLst/>
                <a:latin typeface="Calibri" panose="020F0502020204030204" pitchFamily="34" charset="0"/>
                <a:ea typeface="Calibri" panose="020F0502020204030204" pitchFamily="34" charset="0"/>
              </a:rPr>
              <a:t>, winter wheat, potatoes, spring barley, swedes, and spring oats (undersown with the grass-clover).</a:t>
            </a:r>
            <a:endParaRPr lang="en-US" dirty="0"/>
          </a:p>
          <a:p>
            <a:pPr lvl="1"/>
            <a:r>
              <a:rPr lang="en-US" dirty="0"/>
              <a:t>Sandy loam soil (</a:t>
            </a:r>
            <a:r>
              <a:rPr lang="en-US" dirty="0" err="1"/>
              <a:t>Countesswells</a:t>
            </a:r>
            <a:r>
              <a:rPr lang="en-US" dirty="0"/>
              <a:t> association)</a:t>
            </a:r>
          </a:p>
          <a:p>
            <a:pPr lvl="1"/>
            <a:r>
              <a:rPr lang="en-US" dirty="0"/>
              <a:t>pH 0.5 value increments</a:t>
            </a:r>
          </a:p>
          <a:p>
            <a:pPr lvl="2"/>
            <a:r>
              <a:rPr lang="en-US" dirty="0"/>
              <a:t>pH 4.5 to 7.5</a:t>
            </a:r>
            <a:endParaRPr lang="en-GB" dirty="0"/>
          </a:p>
        </p:txBody>
      </p:sp>
      <p:grpSp>
        <p:nvGrpSpPr>
          <p:cNvPr id="4" name="Group 3">
            <a:extLst>
              <a:ext uri="{FF2B5EF4-FFF2-40B4-BE49-F238E27FC236}">
                <a16:creationId xmlns:a16="http://schemas.microsoft.com/office/drawing/2014/main" id="{1D5845BD-F1B1-F32B-1D44-4AE81017576B}"/>
              </a:ext>
            </a:extLst>
          </p:cNvPr>
          <p:cNvGrpSpPr/>
          <p:nvPr/>
        </p:nvGrpSpPr>
        <p:grpSpPr>
          <a:xfrm>
            <a:off x="34702" y="0"/>
            <a:ext cx="2170911" cy="1691082"/>
            <a:chOff x="4653" y="2099726"/>
            <a:chExt cx="2170911" cy="4232720"/>
          </a:xfrm>
        </p:grpSpPr>
        <p:sp>
          <p:nvSpPr>
            <p:cNvPr id="5" name="Rectangle: Rounded Corners 4">
              <a:extLst>
                <a:ext uri="{FF2B5EF4-FFF2-40B4-BE49-F238E27FC236}">
                  <a16:creationId xmlns:a16="http://schemas.microsoft.com/office/drawing/2014/main" id="{F29E961A-5025-6C2D-2096-E07A4B09B8BD}"/>
                </a:ext>
              </a:extLst>
            </p:cNvPr>
            <p:cNvSpPr/>
            <p:nvPr/>
          </p:nvSpPr>
          <p:spPr>
            <a:xfrm>
              <a:off x="4653" y="2099726"/>
              <a:ext cx="2170911" cy="4232720"/>
            </a:xfrm>
            <a:prstGeom prst="roundRect">
              <a:avLst>
                <a:gd name="adj" fmla="val 10000"/>
              </a:avLst>
            </a:prstGeom>
            <a:ln w="57150">
              <a:solidFill>
                <a:schemeClr val="accent6"/>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GB" sz="2000"/>
            </a:p>
          </p:txBody>
        </p:sp>
        <p:sp>
          <p:nvSpPr>
            <p:cNvPr id="6" name="Rectangle: Rounded Corners 4">
              <a:extLst>
                <a:ext uri="{FF2B5EF4-FFF2-40B4-BE49-F238E27FC236}">
                  <a16:creationId xmlns:a16="http://schemas.microsoft.com/office/drawing/2014/main" id="{8A51B9CC-CAC1-45FD-5337-F0D5DDE9B6A5}"/>
                </a:ext>
              </a:extLst>
            </p:cNvPr>
            <p:cNvSpPr txBox="1"/>
            <p:nvPr/>
          </p:nvSpPr>
          <p:spPr>
            <a:xfrm>
              <a:off x="68237" y="2163310"/>
              <a:ext cx="2043743" cy="410555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000" b="1" kern="1200" dirty="0"/>
                <a:t>pHoenix Long Term Experiment </a:t>
              </a:r>
              <a:r>
                <a:rPr lang="en-GB" sz="2000" kern="1200" dirty="0"/>
                <a:t>(LTE), SRUC Craibstone, Aberdeen</a:t>
              </a:r>
            </a:p>
          </p:txBody>
        </p:sp>
      </p:grpSp>
      <p:sp>
        <p:nvSpPr>
          <p:cNvPr id="2" name="Rectangle: Rounded Corners 1">
            <a:extLst>
              <a:ext uri="{FF2B5EF4-FFF2-40B4-BE49-F238E27FC236}">
                <a16:creationId xmlns:a16="http://schemas.microsoft.com/office/drawing/2014/main" id="{850D9C65-4BB0-80F4-E9C0-44E1507D16E6}"/>
              </a:ext>
            </a:extLst>
          </p:cNvPr>
          <p:cNvSpPr/>
          <p:nvPr/>
        </p:nvSpPr>
        <p:spPr>
          <a:xfrm rot="424550">
            <a:off x="2655548" y="3129328"/>
            <a:ext cx="721653" cy="1485298"/>
          </a:xfrm>
          <a:prstGeom prst="roundRect">
            <a:avLst/>
          </a:prstGeom>
          <a:noFill/>
          <a:ln w="38100">
            <a:solidFill>
              <a:schemeClr val="tx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1" name="Straight Arrow Connector 10">
            <a:extLst>
              <a:ext uri="{FF2B5EF4-FFF2-40B4-BE49-F238E27FC236}">
                <a16:creationId xmlns:a16="http://schemas.microsoft.com/office/drawing/2014/main" id="{85B5F430-3DC5-1A86-99E2-C5B2AA76C2B5}"/>
              </a:ext>
            </a:extLst>
          </p:cNvPr>
          <p:cNvCxnSpPr>
            <a:cxnSpLocks/>
          </p:cNvCxnSpPr>
          <p:nvPr/>
        </p:nvCxnSpPr>
        <p:spPr>
          <a:xfrm>
            <a:off x="3635592" y="4680405"/>
            <a:ext cx="1955558" cy="909629"/>
          </a:xfrm>
          <a:prstGeom prst="straightConnector1">
            <a:avLst/>
          </a:prstGeom>
          <a:ln w="38100" cap="flat" cmpd="sng" algn="ctr">
            <a:solidFill>
              <a:schemeClr val="tx2">
                <a:lumMod val="60000"/>
                <a:lumOff val="40000"/>
              </a:schemeClr>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pic>
        <p:nvPicPr>
          <p:cNvPr id="3076" name="Picture 4" descr="White Clover White Background, White Background, Plant, Trifolium PNG  Transparent Image and Clipart for Free Download">
            <a:extLst>
              <a:ext uri="{FF2B5EF4-FFF2-40B4-BE49-F238E27FC236}">
                <a16:creationId xmlns:a16="http://schemas.microsoft.com/office/drawing/2014/main" id="{14F8A6B8-4EE3-B606-3D83-A461C967CA6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91150" y="4740337"/>
            <a:ext cx="1419940" cy="2128925"/>
          </a:xfrm>
          <a:prstGeom prst="rect">
            <a:avLst/>
          </a:prstGeom>
          <a:noFill/>
          <a:extLst>
            <a:ext uri="{909E8E84-426E-40DD-AFC4-6F175D3DCCD1}">
              <a14:hiddenFill xmlns:a14="http://schemas.microsoft.com/office/drawing/2010/main">
                <a:solidFill>
                  <a:srgbClr val="FFFFFF"/>
                </a:solidFill>
              </a14:hiddenFill>
            </a:ext>
          </a:extLst>
        </p:spPr>
      </p:pic>
      <p:pic>
        <p:nvPicPr>
          <p:cNvPr id="14" name="Graphic 13" descr="Cow with solid fill">
            <a:extLst>
              <a:ext uri="{FF2B5EF4-FFF2-40B4-BE49-F238E27FC236}">
                <a16:creationId xmlns:a16="http://schemas.microsoft.com/office/drawing/2014/main" id="{E8D52CE9-D042-E930-7340-356658EC06B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415686" y="5527073"/>
            <a:ext cx="1287097" cy="1287097"/>
          </a:xfrm>
          <a:prstGeom prst="rect">
            <a:avLst/>
          </a:prstGeom>
        </p:spPr>
      </p:pic>
      <p:pic>
        <p:nvPicPr>
          <p:cNvPr id="15" name="Graphic 14" descr="Sheep with solid fill">
            <a:extLst>
              <a:ext uri="{FF2B5EF4-FFF2-40B4-BE49-F238E27FC236}">
                <a16:creationId xmlns:a16="http://schemas.microsoft.com/office/drawing/2014/main" id="{DC8699BB-5F20-A44C-C946-64E95BE2A17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975526" y="5527073"/>
            <a:ext cx="1287097" cy="1287097"/>
          </a:xfrm>
          <a:prstGeom prst="rect">
            <a:avLst/>
          </a:prstGeom>
        </p:spPr>
      </p:pic>
    </p:spTree>
    <p:extLst>
      <p:ext uri="{BB962C8B-B14F-4D97-AF65-F5344CB8AC3E}">
        <p14:creationId xmlns:p14="http://schemas.microsoft.com/office/powerpoint/2010/main" val="2175645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7DA215F0-4567-98E3-046C-453E712DC6B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534" y="2133651"/>
            <a:ext cx="8640960" cy="4320480"/>
          </a:xfrm>
          <a:prstGeom prst="rect">
            <a:avLst/>
          </a:prstGeom>
          <a:noFill/>
          <a:ln>
            <a:noFill/>
          </a:ln>
        </p:spPr>
      </p:pic>
      <p:pic>
        <p:nvPicPr>
          <p:cNvPr id="18" name="Content Placeholder 17" descr="A close-up of a clover&#10;&#10;Description automatically generated">
            <a:extLst>
              <a:ext uri="{FF2B5EF4-FFF2-40B4-BE49-F238E27FC236}">
                <a16:creationId xmlns:a16="http://schemas.microsoft.com/office/drawing/2014/main" id="{3FC27146-7895-057B-4177-44E97339F5C3}"/>
              </a:ext>
            </a:extLst>
          </p:cNvPr>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rot="5400000">
            <a:off x="7891358" y="2495929"/>
            <a:ext cx="4829081" cy="3219387"/>
          </a:xfrm>
        </p:spPr>
      </p:pic>
      <p:grpSp>
        <p:nvGrpSpPr>
          <p:cNvPr id="2" name="Group 1">
            <a:extLst>
              <a:ext uri="{FF2B5EF4-FFF2-40B4-BE49-F238E27FC236}">
                <a16:creationId xmlns:a16="http://schemas.microsoft.com/office/drawing/2014/main" id="{0A26F378-3D19-FE03-3398-AE1CC8502640}"/>
              </a:ext>
            </a:extLst>
          </p:cNvPr>
          <p:cNvGrpSpPr/>
          <p:nvPr/>
        </p:nvGrpSpPr>
        <p:grpSpPr>
          <a:xfrm>
            <a:off x="0" y="-25500"/>
            <a:ext cx="2170911" cy="1716582"/>
            <a:chOff x="4653" y="2099726"/>
            <a:chExt cx="2170911" cy="4232720"/>
          </a:xfrm>
        </p:grpSpPr>
        <p:sp>
          <p:nvSpPr>
            <p:cNvPr id="8" name="Rectangle: Rounded Corners 7">
              <a:extLst>
                <a:ext uri="{FF2B5EF4-FFF2-40B4-BE49-F238E27FC236}">
                  <a16:creationId xmlns:a16="http://schemas.microsoft.com/office/drawing/2014/main" id="{ECA9B7D1-E376-7341-2D54-33F288898871}"/>
                </a:ext>
              </a:extLst>
            </p:cNvPr>
            <p:cNvSpPr/>
            <p:nvPr/>
          </p:nvSpPr>
          <p:spPr>
            <a:xfrm>
              <a:off x="4653" y="2099726"/>
              <a:ext cx="2170911" cy="4232720"/>
            </a:xfrm>
            <a:prstGeom prst="roundRect">
              <a:avLst>
                <a:gd name="adj" fmla="val 10000"/>
              </a:avLst>
            </a:prstGeom>
            <a:ln w="57150">
              <a:solidFill>
                <a:schemeClr val="accent6"/>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GB" sz="2000"/>
            </a:p>
          </p:txBody>
        </p:sp>
        <p:sp>
          <p:nvSpPr>
            <p:cNvPr id="9" name="Rectangle: Rounded Corners 4">
              <a:extLst>
                <a:ext uri="{FF2B5EF4-FFF2-40B4-BE49-F238E27FC236}">
                  <a16:creationId xmlns:a16="http://schemas.microsoft.com/office/drawing/2014/main" id="{B7AEA9B8-F857-00C6-73C5-581269DC523E}"/>
                </a:ext>
              </a:extLst>
            </p:cNvPr>
            <p:cNvSpPr txBox="1"/>
            <p:nvPr/>
          </p:nvSpPr>
          <p:spPr>
            <a:xfrm>
              <a:off x="68237" y="2163310"/>
              <a:ext cx="2043743" cy="410555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000" b="1" kern="1200" dirty="0"/>
                <a:t>pHoenix Long Term Experiment </a:t>
              </a:r>
              <a:r>
                <a:rPr lang="en-GB" sz="2000" kern="1200" dirty="0"/>
                <a:t>(LTE), SRUC Craibstone, Aberdeen</a:t>
              </a:r>
            </a:p>
          </p:txBody>
        </p:sp>
      </p:grpSp>
      <p:sp>
        <p:nvSpPr>
          <p:cNvPr id="5" name="Title 1">
            <a:extLst>
              <a:ext uri="{FF2B5EF4-FFF2-40B4-BE49-F238E27FC236}">
                <a16:creationId xmlns:a16="http://schemas.microsoft.com/office/drawing/2014/main" id="{8716F025-53ED-89A6-0900-B0929F1170C0}"/>
              </a:ext>
            </a:extLst>
          </p:cNvPr>
          <p:cNvSpPr txBox="1">
            <a:spLocks/>
          </p:cNvSpPr>
          <p:nvPr/>
        </p:nvSpPr>
        <p:spPr>
          <a:xfrm>
            <a:off x="2234495" y="365212"/>
            <a:ext cx="9117827" cy="1325870"/>
          </a:xfrm>
          <a:prstGeom prst="rect">
            <a:avLst/>
          </a:prstGeom>
        </p:spPr>
        <p:txBody>
          <a:bodyPr vert="horz" lIns="91440" tIns="45720" rIns="91440" bIns="45720" rtlCol="0" anchor="ctr">
            <a:normAutofit fontScale="97500"/>
          </a:bodyPr>
          <a:lstStyle>
            <a:lvl1pPr algn="l" defTabSz="685731" rtl="0" eaLnBrk="1" latinLnBrk="0" hangingPunct="1">
              <a:lnSpc>
                <a:spcPct val="90000"/>
              </a:lnSpc>
              <a:spcBef>
                <a:spcPct val="0"/>
              </a:spcBef>
              <a:buNone/>
              <a:defRPr sz="3300" kern="1200">
                <a:solidFill>
                  <a:schemeClr val="tx1"/>
                </a:solidFill>
                <a:latin typeface="+mj-lt"/>
                <a:ea typeface="+mj-ea"/>
                <a:cs typeface="+mj-cs"/>
              </a:defRPr>
            </a:lvl1pPr>
          </a:lstStyle>
          <a:p>
            <a:r>
              <a:rPr lang="en-GB"/>
              <a:t>How does soil pH influence grazed grassland sward yield and nutritional quality?</a:t>
            </a:r>
            <a:endParaRPr lang="en-GB" dirty="0"/>
          </a:p>
        </p:txBody>
      </p:sp>
      <p:pic>
        <p:nvPicPr>
          <p:cNvPr id="10" name="Graphic 9" descr="Cow with solid fill">
            <a:extLst>
              <a:ext uri="{FF2B5EF4-FFF2-40B4-BE49-F238E27FC236}">
                <a16:creationId xmlns:a16="http://schemas.microsoft.com/office/drawing/2014/main" id="{4D58E2A7-9757-4DAF-B941-20C10BEBF66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855781" y="5731365"/>
            <a:ext cx="914400" cy="914400"/>
          </a:xfrm>
          <a:prstGeom prst="rect">
            <a:avLst/>
          </a:prstGeom>
        </p:spPr>
      </p:pic>
      <p:pic>
        <p:nvPicPr>
          <p:cNvPr id="12" name="Graphic 11" descr="Sheep with solid fill">
            <a:extLst>
              <a:ext uri="{FF2B5EF4-FFF2-40B4-BE49-F238E27FC236}">
                <a16:creationId xmlns:a16="http://schemas.microsoft.com/office/drawing/2014/main" id="{39E8D4C6-5DE3-D779-20C5-3E75A9DAE3D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10630" y="5731365"/>
            <a:ext cx="914400" cy="914400"/>
          </a:xfrm>
          <a:prstGeom prst="rect">
            <a:avLst/>
          </a:prstGeom>
        </p:spPr>
      </p:pic>
    </p:spTree>
    <p:extLst>
      <p:ext uri="{BB962C8B-B14F-4D97-AF65-F5344CB8AC3E}">
        <p14:creationId xmlns:p14="http://schemas.microsoft.com/office/powerpoint/2010/main" val="697625552"/>
      </p:ext>
    </p:extLst>
  </p:cSld>
  <p:clrMapOvr>
    <a:masterClrMapping/>
  </p:clrMapOvr>
</p:sld>
</file>

<file path=ppt/theme/theme1.xml><?xml version="1.0" encoding="utf-8"?>
<a:theme xmlns:a="http://schemas.openxmlformats.org/drawingml/2006/main" name="SRUC Theme">
  <a:themeElements>
    <a:clrScheme name="SRUC V3">
      <a:dk1>
        <a:sysClr val="windowText" lastClr="000000"/>
      </a:dk1>
      <a:lt1>
        <a:sysClr val="window" lastClr="FFFFFF"/>
      </a:lt1>
      <a:dk2>
        <a:srgbClr val="004B23"/>
      </a:dk2>
      <a:lt2>
        <a:srgbClr val="EEECE1"/>
      </a:lt2>
      <a:accent1>
        <a:srgbClr val="006432"/>
      </a:accent1>
      <a:accent2>
        <a:srgbClr val="C0504D"/>
      </a:accent2>
      <a:accent3>
        <a:srgbClr val="92BD1E"/>
      </a:accent3>
      <a:accent4>
        <a:srgbClr val="8064A2"/>
      </a:accent4>
      <a:accent5>
        <a:srgbClr val="4BACC6"/>
      </a:accent5>
      <a:accent6>
        <a:srgbClr val="F79646"/>
      </a:accent6>
      <a:hlink>
        <a:srgbClr val="0000FF"/>
      </a:hlink>
      <a:folHlink>
        <a:srgbClr val="0000FF"/>
      </a:folHlink>
    </a:clrScheme>
    <a:fontScheme name="SRUC standard 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SRUC PPT template">
  <a:themeElements>
    <a:clrScheme name="2_SRUC PPT template 1">
      <a:dk1>
        <a:srgbClr val="004B23"/>
      </a:dk1>
      <a:lt1>
        <a:srgbClr val="FFFFFF"/>
      </a:lt1>
      <a:dk2>
        <a:srgbClr val="006432"/>
      </a:dk2>
      <a:lt2>
        <a:srgbClr val="EEECE1"/>
      </a:lt2>
      <a:accent1>
        <a:srgbClr val="004B23"/>
      </a:accent1>
      <a:accent2>
        <a:srgbClr val="006432"/>
      </a:accent2>
      <a:accent3>
        <a:srgbClr val="FFFFFF"/>
      </a:accent3>
      <a:accent4>
        <a:srgbClr val="003F1C"/>
      </a:accent4>
      <a:accent5>
        <a:srgbClr val="AAB1AC"/>
      </a:accent5>
      <a:accent6>
        <a:srgbClr val="005A2C"/>
      </a:accent6>
      <a:hlink>
        <a:srgbClr val="4BACC6"/>
      </a:hlink>
      <a:folHlink>
        <a:srgbClr val="5F0060"/>
      </a:folHlink>
    </a:clrScheme>
    <a:fontScheme name="2_SRUC PPT template">
      <a:majorFont>
        <a:latin typeface="Georgia"/>
        <a:ea typeface=""/>
        <a:cs typeface=""/>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SRUC PPT template 1">
        <a:dk1>
          <a:srgbClr val="004B23"/>
        </a:dk1>
        <a:lt1>
          <a:srgbClr val="FFFFFF"/>
        </a:lt1>
        <a:dk2>
          <a:srgbClr val="006432"/>
        </a:dk2>
        <a:lt2>
          <a:srgbClr val="EEECE1"/>
        </a:lt2>
        <a:accent1>
          <a:srgbClr val="004B23"/>
        </a:accent1>
        <a:accent2>
          <a:srgbClr val="006432"/>
        </a:accent2>
        <a:accent3>
          <a:srgbClr val="FFFFFF"/>
        </a:accent3>
        <a:accent4>
          <a:srgbClr val="003F1C"/>
        </a:accent4>
        <a:accent5>
          <a:srgbClr val="AAB1AC"/>
        </a:accent5>
        <a:accent6>
          <a:srgbClr val="005A2C"/>
        </a:accent6>
        <a:hlink>
          <a:srgbClr val="4BACC6"/>
        </a:hlink>
        <a:folHlink>
          <a:srgbClr val="5F006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Plain but adaptable">
  <a:themeElements>
    <a:clrScheme name="SRUC">
      <a:dk1>
        <a:sysClr val="windowText" lastClr="000000"/>
      </a:dk1>
      <a:lt1>
        <a:sysClr val="window" lastClr="FFFFFF"/>
      </a:lt1>
      <a:dk2>
        <a:srgbClr val="0C5A43"/>
      </a:dk2>
      <a:lt2>
        <a:srgbClr val="233746"/>
      </a:lt2>
      <a:accent1>
        <a:srgbClr val="DC4405"/>
      </a:accent1>
      <a:accent2>
        <a:srgbClr val="F1B434"/>
      </a:accent2>
      <a:accent3>
        <a:srgbClr val="FBE134"/>
      </a:accent3>
      <a:accent4>
        <a:srgbClr val="612C51"/>
      </a:accent4>
      <a:accent5>
        <a:srgbClr val="009BDE"/>
      </a:accent5>
      <a:accent6>
        <a:srgbClr val="49C5B1"/>
      </a:accent6>
      <a:hlink>
        <a:srgbClr val="375E9D"/>
      </a:hlink>
      <a:folHlink>
        <a:srgbClr val="960051"/>
      </a:folHlink>
    </a:clrScheme>
    <a:fontScheme name="Custom 1">
      <a:majorFont>
        <a:latin typeface="DM Sans Bold"/>
        <a:ea typeface=""/>
        <a:cs typeface=""/>
      </a:majorFont>
      <a:minorFont>
        <a:latin typeface="DM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9937E00C-DF15-4100-8F9F-F007FFE9C363}" vid="{EF0C64CD-09B2-40C0-9218-F57B104A4B7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e1a5b98cdd71426dacb6e478c7a5882f xmlns="9608cf42-83e9-41dd-ae3f-622a0391406a">
      <Terms xmlns="http://schemas.microsoft.com/office/infopath/2007/PartnerControls">
        <TermInfo xmlns="http://schemas.microsoft.com/office/infopath/2007/PartnerControls">
          <TermName xmlns="http://schemas.microsoft.com/office/infopath/2007/PartnerControls">Design and Publishing</TermName>
          <TermId xmlns="http://schemas.microsoft.com/office/infopath/2007/PartnerControls">3b5c0cb1-62e9-4171-ade5-ef0b57c5e194</TermId>
        </TermInfo>
        <TermInfo xmlns="http://schemas.microsoft.com/office/infopath/2007/PartnerControls">
          <TermName xmlns="http://schemas.microsoft.com/office/infopath/2007/PartnerControls">Events and Outreach</TermName>
          <TermId xmlns="http://schemas.microsoft.com/office/infopath/2007/PartnerControls">fb8970a0-6588-4f80-b547-f21f0c45c7f4</TermId>
        </TermInfo>
      </Terms>
    </e1a5b98cdd71426dacb6e478c7a5882f>
    <d0891c5034ad489c93dba9327b564352 xmlns="9608cf42-83e9-41dd-ae3f-622a0391406a">
      <Terms xmlns="http://schemas.microsoft.com/office/infopath/2007/PartnerControls"/>
    </d0891c5034ad489c93dba9327b564352>
    <l64a3a2022b741fea01e5e281332ca28 xmlns="9608cf42-83e9-41dd-ae3f-622a0391406a">
      <Terms xmlns="http://schemas.microsoft.com/office/infopath/2007/PartnerControls"/>
    </l64a3a2022b741fea01e5e281332ca28>
    <TaxCatchAll xmlns="9608cf42-83e9-41dd-ae3f-622a0391406a">
      <Value>86</Value>
      <Value>22</Value>
    </TaxCatchAll>
    <_dlc_DocId xmlns="9608cf42-83e9-41dd-ae3f-622a0391406a">0001-4-315</_dlc_DocId>
    <_dlc_DocIdUrl xmlns="9608cf42-83e9-41dd-ae3f-622a0391406a">
      <Url>https://intranet.sruc.ac.uk/_layouts/15/DocIdRedir.aspx?ID=0001-4-315</Url>
      <Description>0001-4-315</Description>
    </_dlc_DocIdUrl>
    <_dlc_DocIdPersistId xmlns="9608cf42-83e9-41dd-ae3f-622a0391406a">false</_dlc_DocIdPersistId>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B41E15B9FD5F334FA42EFC270393AEA1" ma:contentTypeVersion="18" ma:contentTypeDescription="Create a new document." ma:contentTypeScope="" ma:versionID="cd3e11e0044abb404743c3dfe3392ca3">
  <xsd:schema xmlns:xsd="http://www.w3.org/2001/XMLSchema" xmlns:xs="http://www.w3.org/2001/XMLSchema" xmlns:p="http://schemas.microsoft.com/office/2006/metadata/properties" xmlns:ns2="9608cf42-83e9-41dd-ae3f-622a0391406a" targetNamespace="http://schemas.microsoft.com/office/2006/metadata/properties" ma:root="true" ma:fieldsID="e444bb0e4fe58f91f446088dc0b62d16" ns2:_="">
    <xsd:import namespace="9608cf42-83e9-41dd-ae3f-622a0391406a"/>
    <xsd:element name="properties">
      <xsd:complexType>
        <xsd:sequence>
          <xsd:element name="documentManagement">
            <xsd:complexType>
              <xsd:all>
                <xsd:element ref="ns2:_dlc_DocId" minOccurs="0"/>
                <xsd:element ref="ns2:_dlc_DocIdUrl" minOccurs="0"/>
                <xsd:element ref="ns2:_dlc_DocIdPersistId" minOccurs="0"/>
                <xsd:element ref="ns2:l64a3a2022b741fea01e5e281332ca28" minOccurs="0"/>
                <xsd:element ref="ns2:TaxCatchAll" minOccurs="0"/>
                <xsd:element ref="ns2:TaxCatchAllLabel" minOccurs="0"/>
                <xsd:element ref="ns2:d0891c5034ad489c93dba9327b564352" minOccurs="0"/>
                <xsd:element ref="ns2:e1a5b98cdd71426dacb6e478c7a588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608cf42-83e9-41dd-ae3f-622a0391406a"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l64a3a2022b741fea01e5e281332ca28" ma:index="11" nillable="true" ma:taxonomy="true" ma:internalName="l64a3a2022b741fea01e5e281332ca28" ma:taxonomyFieldName="Locations" ma:displayName="Locations" ma:default="" ma:fieldId="{564a3a20-22b7-41fe-a01e-5e281332ca28}" ma:taxonomyMulti="true" ma:sspId="5708d382-dbbd-4e26-9df6-a04463946bb2" ma:termSetId="f5118f48-ee8d-4f23-9d43-196a24911296" ma:anchorId="00000000-0000-0000-0000-000000000000" ma:open="false" ma:isKeyword="false">
      <xsd:complexType>
        <xsd:sequence>
          <xsd:element ref="pc:Terms" minOccurs="0" maxOccurs="1"/>
        </xsd:sequence>
      </xsd:complexType>
    </xsd:element>
    <xsd:element name="TaxCatchAll" ma:index="12" nillable="true" ma:displayName="Taxonomy Catch All Column" ma:hidden="true" ma:list="{74f12ae2-ddbf-4438-8ec5-f306d04b3115}" ma:internalName="TaxCatchAll" ma:showField="CatchAllData" ma:web="9608cf42-83e9-41dd-ae3f-622a0391406a">
      <xsd:complexType>
        <xsd:complexContent>
          <xsd:extension base="dms:MultiChoiceLookup">
            <xsd:sequence>
              <xsd:element name="Value" type="dms:Lookup" maxOccurs="unbounded" minOccurs="0" nillable="true"/>
            </xsd:sequence>
          </xsd:extension>
        </xsd:complexContent>
      </xsd:complexType>
    </xsd:element>
    <xsd:element name="TaxCatchAllLabel" ma:index="13" nillable="true" ma:displayName="Taxonomy Catch All Column1" ma:hidden="true" ma:list="{74f12ae2-ddbf-4438-8ec5-f306d04b3115}" ma:internalName="TaxCatchAllLabel" ma:readOnly="true" ma:showField="CatchAllDataLabel" ma:web="9608cf42-83e9-41dd-ae3f-622a0391406a">
      <xsd:complexType>
        <xsd:complexContent>
          <xsd:extension base="dms:MultiChoiceLookup">
            <xsd:sequence>
              <xsd:element name="Value" type="dms:Lookup" maxOccurs="unbounded" minOccurs="0" nillable="true"/>
            </xsd:sequence>
          </xsd:extension>
        </xsd:complexContent>
      </xsd:complexType>
    </xsd:element>
    <xsd:element name="d0891c5034ad489c93dba9327b564352" ma:index="15" nillable="true" ma:taxonomy="true" ma:internalName="d0891c5034ad489c93dba9327b564352" ma:taxonomyFieldName="Topic" ma:displayName="Topic" ma:default="" ma:fieldId="{d0891c50-34ad-489c-93db-a9327b564352}" ma:taxonomyMulti="true" ma:sspId="5708d382-dbbd-4e26-9df6-a04463946bb2" ma:termSetId="c6c5b103-2704-45fc-9b56-b2fcbd864e38" ma:anchorId="00000000-0000-0000-0000-000000000000" ma:open="false" ma:isKeyword="false">
      <xsd:complexType>
        <xsd:sequence>
          <xsd:element ref="pc:Terms" minOccurs="0" maxOccurs="1"/>
        </xsd:sequence>
      </xsd:complexType>
    </xsd:element>
    <xsd:element name="e1a5b98cdd71426dacb6e478c7a5882f" ma:index="17" ma:taxonomy="true" ma:internalName="e1a5b98cdd71426dacb6e478c7a5882f" ma:taxonomyFieldName="Wiki_x0020_Page_x0020_Categories" ma:displayName="Section" ma:default="" ma:fieldId="{e1a5b98c-dd71-426d-acb6-e478c7a5882f}" ma:taxonomyMulti="true" ma:sspId="5708d382-dbbd-4e26-9df6-a04463946bb2" ma:termSetId="789e83a8-1ae2-4dd1-b369-cbd6dc58d111"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7BFD3BA-DC67-4EF2-99E7-F1F8724AAB15}">
  <ds:schemaRefs>
    <ds:schemaRef ds:uri="http://purl.org/dc/elements/1.1/"/>
    <ds:schemaRef ds:uri="http://schemas.microsoft.com/office/2006/metadata/properties"/>
    <ds:schemaRef ds:uri="http://purl.org/dc/dcmitype/"/>
    <ds:schemaRef ds:uri="http://schemas.microsoft.com/office/infopath/2007/PartnerControls"/>
    <ds:schemaRef ds:uri="http://schemas.openxmlformats.org/package/2006/metadata/core-properties"/>
    <ds:schemaRef ds:uri="http://schemas.microsoft.com/office/2006/documentManagement/types"/>
    <ds:schemaRef ds:uri="9608cf42-83e9-41dd-ae3f-622a0391406a"/>
    <ds:schemaRef ds:uri="http://www.w3.org/XML/1998/namespace"/>
    <ds:schemaRef ds:uri="http://purl.org/dc/terms/"/>
  </ds:schemaRefs>
</ds:datastoreItem>
</file>

<file path=customXml/itemProps2.xml><?xml version="1.0" encoding="utf-8"?>
<ds:datastoreItem xmlns:ds="http://schemas.openxmlformats.org/officeDocument/2006/customXml" ds:itemID="{2238659E-AE06-4B6E-827B-88A88AD105B5}">
  <ds:schemaRefs>
    <ds:schemaRef ds:uri="http://schemas.microsoft.com/sharepoint/v3/contenttype/forms"/>
  </ds:schemaRefs>
</ds:datastoreItem>
</file>

<file path=customXml/itemProps3.xml><?xml version="1.0" encoding="utf-8"?>
<ds:datastoreItem xmlns:ds="http://schemas.openxmlformats.org/officeDocument/2006/customXml" ds:itemID="{33967615-C372-4083-A9C2-19A4108A2325}">
  <ds:schemaRefs>
    <ds:schemaRef ds:uri="http://schemas.microsoft.com/sharepoint/events"/>
  </ds:schemaRefs>
</ds:datastoreItem>
</file>

<file path=customXml/itemProps4.xml><?xml version="1.0" encoding="utf-8"?>
<ds:datastoreItem xmlns:ds="http://schemas.openxmlformats.org/officeDocument/2006/customXml" ds:itemID="{EDDE0199-E02D-4CF2-AC45-ACA42C7BCF4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608cf42-83e9-41dd-ae3f-622a0391406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Theme1 SRUC RPC</Template>
  <TotalTime>23594</TotalTime>
  <Words>2065</Words>
  <Application>Microsoft Office PowerPoint</Application>
  <PresentationFormat>Custom</PresentationFormat>
  <Paragraphs>243</Paragraphs>
  <Slides>25</Slides>
  <Notes>8</Notes>
  <HiddenSlides>1</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25</vt:i4>
      </vt:variant>
    </vt:vector>
  </HeadingPairs>
  <TitlesOfParts>
    <vt:vector size="38" baseType="lpstr">
      <vt:lpstr>Arial</vt:lpstr>
      <vt:lpstr>Calibri</vt:lpstr>
      <vt:lpstr>Calibri Light</vt:lpstr>
      <vt:lpstr>Courier New</vt:lpstr>
      <vt:lpstr>DM Sans</vt:lpstr>
      <vt:lpstr>DM Sans Bold</vt:lpstr>
      <vt:lpstr>Georgia</vt:lpstr>
      <vt:lpstr>Tahoma</vt:lpstr>
      <vt:lpstr>Times</vt:lpstr>
      <vt:lpstr>Wingdings</vt:lpstr>
      <vt:lpstr>SRUC Theme</vt:lpstr>
      <vt:lpstr>2_SRUC PPT template</vt:lpstr>
      <vt:lpstr>Plain but adaptable</vt:lpstr>
      <vt:lpstr>Getting the dirt: Improving agriculture through plant-soil interaction insights</vt:lpstr>
      <vt:lpstr>Field research for land use</vt:lpstr>
      <vt:lpstr>PowerPoint Presentation</vt:lpstr>
      <vt:lpstr>PowerPoint Presentation</vt:lpstr>
      <vt:lpstr>PowerPoint Presentation</vt:lpstr>
      <vt:lpstr>How does soil pH influence grazed grassland sward yield and nutritional quality?</vt:lpstr>
      <vt:lpstr>How does soil pH influence grazed grassland sward yield and nutritional quality?</vt:lpstr>
      <vt:lpstr>How does soil pH influence grazed grassland sward yield and nutritional quality?</vt:lpstr>
      <vt:lpstr>PowerPoint Presentation</vt:lpstr>
      <vt:lpstr>PowerPoint Presentation</vt:lpstr>
      <vt:lpstr>PowerPoint Presentation</vt:lpstr>
      <vt:lpstr>PowerPoint Presentation</vt:lpstr>
      <vt:lpstr>PowerPoint Presentation</vt:lpstr>
      <vt:lpstr>PowerPoint Presentation</vt:lpstr>
      <vt:lpstr>In stocked versus stockless organic farming rotations, how and where is soil carbon stored?</vt:lpstr>
      <vt:lpstr>Soil carbon fractions</vt:lpstr>
      <vt:lpstr>Continuum of decomposition</vt:lpstr>
      <vt:lpstr>In stocked versus stockless organic farming rotations, how and where is soil carbon stored?</vt:lpstr>
      <vt:lpstr>What is the effect of intercropped barley and pea (and N-fertiliser rates) on N2O emissions?</vt:lpstr>
      <vt:lpstr>What is the effect of intercropped barley and wheat (and N-fertiliser rates) on nitrous oxide emissions?</vt:lpstr>
      <vt:lpstr>What is the effect of intercropped barley and wheat (and N-fertiliser rates) on N2O emissions?</vt:lpstr>
      <vt:lpstr>In a livestock grassland system, what are the effects of nitrification and urease inhibiting mechanisms in N-fertilisers on N2O emissions?</vt:lpstr>
      <vt:lpstr>In a livestock grassland system, what is the effect of nitrification and urease inhibiting mechanisms in N-fertilisers on N2O emissions?</vt:lpstr>
      <vt:lpstr>Implications of field trials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SRUC PowerPoint Template Widescreen 16by9</dc:title>
  <dc:creator>erobertson</dc:creator>
  <cp:keywords>v3; 16:9 template</cp:keywords>
  <dc:description/>
  <cp:lastModifiedBy>Rose Boyko</cp:lastModifiedBy>
  <cp:revision>209</cp:revision>
  <cp:lastPrinted>2022-02-10T09:06:57Z</cp:lastPrinted>
  <dcterms:created xsi:type="dcterms:W3CDTF">2013-01-07T09:10:26Z</dcterms:created>
  <dcterms:modified xsi:type="dcterms:W3CDTF">2024-08-30T10:35:06Z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Locations">
    <vt:lpwstr/>
  </property>
  <property fmtid="{D5CDD505-2E9C-101B-9397-08002B2CF9AE}" pid="3" name="Topic">
    <vt:lpwstr/>
  </property>
  <property fmtid="{D5CDD505-2E9C-101B-9397-08002B2CF9AE}" pid="4" name="ContentTypeId">
    <vt:lpwstr>0x010100B41E15B9FD5F334FA42EFC270393AEA1</vt:lpwstr>
  </property>
  <property fmtid="{D5CDD505-2E9C-101B-9397-08002B2CF9AE}" pid="5" name="Wiki Page Categories">
    <vt:lpwstr>22;#Design and Publishing|3b5c0cb1-62e9-4171-ade5-ef0b57c5e194;#86;#Events and Outreach|fb8970a0-6588-4f80-b547-f21f0c45c7f4</vt:lpwstr>
  </property>
  <property fmtid="{D5CDD505-2E9C-101B-9397-08002B2CF9AE}" pid="6" name="_dlc_DocIdItemGuid">
    <vt:lpwstr>d611d3f4-31da-474f-afc2-d31003aabc01</vt:lpwstr>
  </property>
  <property fmtid="{D5CDD505-2E9C-101B-9397-08002B2CF9AE}" pid="7" name="AlternateThumbnailUrl">
    <vt:lpwstr/>
  </property>
  <property fmtid="{D5CDD505-2E9C-101B-9397-08002B2CF9AE}" pid="8" name="xd_Signature">
    <vt:bool>false</vt:bool>
  </property>
  <property fmtid="{D5CDD505-2E9C-101B-9397-08002B2CF9AE}" pid="9" name="ShowRepairView">
    <vt:lpwstr/>
  </property>
  <property fmtid="{D5CDD505-2E9C-101B-9397-08002B2CF9AE}" pid="10" name="xd_ProgID">
    <vt:lpwstr/>
  </property>
  <property fmtid="{D5CDD505-2E9C-101B-9397-08002B2CF9AE}" pid="11" name="wic_System_Copyright">
    <vt:lpwstr/>
  </property>
  <property fmtid="{D5CDD505-2E9C-101B-9397-08002B2CF9AE}" pid="12" name="TemplateUrl">
    <vt:lpwstr/>
  </property>
  <property fmtid="{D5CDD505-2E9C-101B-9397-08002B2CF9AE}" pid="13" name="ShowCombineView">
    <vt:lpwstr/>
  </property>
  <property fmtid="{D5CDD505-2E9C-101B-9397-08002B2CF9AE}" pid="14" name="VideoRenditionLabel">
    <vt:lpwstr/>
  </property>
</Properties>
</file>